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0" r:id="rId4"/>
    <p:sldMasterId id="2147483676" r:id="rId5"/>
  </p:sldMasterIdLst>
  <p:notesMasterIdLst>
    <p:notesMasterId r:id="rId16"/>
  </p:notesMasterIdLst>
  <p:handoutMasterIdLst>
    <p:handoutMasterId r:id="rId17"/>
  </p:handoutMasterIdLst>
  <p:sldIdLst>
    <p:sldId id="2147474247" r:id="rId6"/>
    <p:sldId id="2147474308" r:id="rId7"/>
    <p:sldId id="2147474261" r:id="rId8"/>
    <p:sldId id="2147474260" r:id="rId9"/>
    <p:sldId id="2147474265" r:id="rId10"/>
    <p:sldId id="2147474284" r:id="rId11"/>
    <p:sldId id="2147474307" r:id="rId12"/>
    <p:sldId id="2147474278" r:id="rId13"/>
    <p:sldId id="2147474285" r:id="rId14"/>
    <p:sldId id="2147474306" r:id="rId15"/>
  </p:sldIdLst>
  <p:sldSz cx="12192000" cy="6858000"/>
  <p:notesSz cx="6858000" cy="9144000"/>
  <p:embeddedFontLst>
    <p:embeddedFont>
      <p:font typeface="HK Grotesk" pitchFamily="2" charset="77"/>
      <p:regular r:id="rId18"/>
      <p:bold r:id="rId19"/>
      <p:italic r:id="rId20"/>
      <p:boldItalic r:id="rId21"/>
    </p:embeddedFont>
    <p:embeddedFont>
      <p:font typeface="Rois Bold" pitchFamily="2" charset="77"/>
      <p:bold r:id="rId22"/>
    </p:embeddedFont>
    <p:embeddedFont>
      <p:font typeface="Tahoma" panose="020B0604030504040204" pitchFamily="34" charset="0"/>
      <p:regular r:id="rId23"/>
      <p:bold r:id="rId24"/>
    </p:embeddedFont>
    <p:embeddedFont>
      <p:font typeface="Verdana" panose="020B060403050404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PS" id="{D3A0E622-6AF5-449C-8C07-75FDE649D303}">
          <p14:sldIdLst/>
        </p14:section>
        <p14:section name="Mijn presentatie" id="{3F0D63C2-399E-4799-A7DE-5474D58DFAD8}">
          <p14:sldIdLst/>
        </p14:section>
        <p14:section name="Layouts tekst" id="{4834489C-E63F-412D-A2FC-B1BF3F169DA8}">
          <p14:sldIdLst>
            <p14:sldId id="2147474247"/>
            <p14:sldId id="2147474308"/>
            <p14:sldId id="2147474261"/>
            <p14:sldId id="2147474260"/>
            <p14:sldId id="2147474265"/>
            <p14:sldId id="2147474284"/>
            <p14:sldId id="2147474307"/>
            <p14:sldId id="2147474278"/>
            <p14:sldId id="2147474285"/>
            <p14:sldId id="2147474306"/>
          </p14:sldIdLst>
        </p14:section>
        <p14:section name="TIPS" id="{53D91432-8887-476A-8A5B-8F119C037554}">
          <p14:sldIdLst/>
        </p14:section>
        <p14:section name="Mijn presentatie" id="{AAFD85DE-A52F-4728-9913-41E49714ABB6}">
          <p14:sldIdLst/>
        </p14:section>
        <p14:section name="Layouts tekst" id="{1EB5FE21-C642-40AF-AD42-6661A7B4147A}">
          <p14:sldIdLst/>
        </p14:section>
        <p14:section name="LAYOUTS Image only" id="{78AC9711-3836-4776-B3C9-DE375FEACAFC}">
          <p14:sldIdLst/>
        </p14:section>
        <p14:section name="LAYOUTS text and image" id="{8DF4654F-7D80-4DF9-818F-30C2D733BC7E}">
          <p14:sldIdLst/>
        </p14:section>
        <p14:section name="LAYOUTS multiple items" id="{F3F25C18-05DC-4309-A177-894C78F5F75D}">
          <p14:sldIdLst/>
        </p14:section>
        <p14:section name="EXTRA diagrammen" id="{B192E6DF-1FA0-4552-8516-8C9B27F2D5E5}">
          <p14:sldIdLst/>
        </p14:section>
        <p14:section name="LAYOUTS Image only" id="{465900C6-8E62-47EC-BCE3-125CFA955990}">
          <p14:sldIdLst/>
        </p14:section>
        <p14:section name="LAYOUTS text and image" id="{AF6B4259-D437-4FCE-A4F0-C6B377950B89}">
          <p14:sldIdLst/>
        </p14:section>
        <p14:section name="LAYOUTS multiple items" id="{7E8B4EE4-AF91-46E9-B8FA-7451601E96A6}">
          <p14:sldIdLst/>
        </p14:section>
        <p14:section name="EXTRA diagrammen" id="{3A8D2689-BACA-49D7-898C-FD327076E292}">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A91506-6E60-AEB4-4458-E0CF9C1647F4}" name="Keziah Dorman" initials="" userId="S::keziah.dorman@lumanity.com::bc119bd4-d168-45c4-99e7-181c3d7a5722" providerId="AD"/>
  <p188:author id="{86F43109-68DD-6B2B-1E60-9D5267D48EEC}" name="Maureen van Rijn" initials="MR" userId="S::rima@has.nl::9978d5de-ffc9-4632-bab3-7e956afde78f" providerId="AD"/>
  <p188:author id="{5517CB79-9BE3-45FB-007A-0747AE204540}" name="Veerle Joosen" initials="VJ" userId="S::JoV@has.nl::5483ec5e-5b2a-4f6d-adea-3e640321a7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C4E7"/>
    <a:srgbClr val="5182BE"/>
    <a:srgbClr val="BD470A"/>
    <a:srgbClr val="D8926E"/>
    <a:srgbClr val="44832D"/>
    <a:srgbClr val="8BA258"/>
    <a:srgbClr val="E46C0A"/>
    <a:srgbClr val="FFFFFF"/>
    <a:srgbClr val="1CD355"/>
    <a:srgbClr val="2742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5412" autoAdjust="0"/>
    <p:restoredTop sz="55018" autoAdjust="0"/>
  </p:normalViewPr>
  <p:slideViewPr>
    <p:cSldViewPr snapToGrid="0">
      <p:cViewPr varScale="1">
        <p:scale>
          <a:sx n="49" d="100"/>
          <a:sy n="49" d="100"/>
        </p:scale>
        <p:origin x="1424" y="176"/>
      </p:cViewPr>
      <p:guideLst>
        <p:guide pos="3840"/>
        <p:guide orient="horz" pos="2160"/>
      </p:guideLst>
    </p:cSldViewPr>
  </p:slideViewPr>
  <p:notesTextViewPr>
    <p:cViewPr>
      <p:scale>
        <a:sx n="3" d="2"/>
        <a:sy n="3" d="2"/>
      </p:scale>
      <p:origin x="0" y="0"/>
    </p:cViewPr>
  </p:notesTextViewPr>
  <p:sorterViewPr>
    <p:cViewPr>
      <p:scale>
        <a:sx n="100" d="100"/>
        <a:sy n="100" d="100"/>
      </p:scale>
      <p:origin x="0" y="-13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5" Type="http://schemas.openxmlformats.org/officeDocument/2006/relationships/font" Target="fonts/font8.fntdata"/><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7.fntdata"/><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5.xml"/><Relationship Id="rId19" Type="http://schemas.openxmlformats.org/officeDocument/2006/relationships/font" Target="fonts/font2.fntdata"/><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viewProps" Target="viewProps.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https://natuurverdubbelaars.sharepoint.com/sites/KINKlimaatrobuustebeekdalen/Gedeelde%20documenten/KIN%20documenten/Fase%202%20-%20Doorrekening/KOPIE%20KBA%20scenario's%20(Jor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a:t>Bijdrage</a:t>
            </a:r>
            <a:r>
              <a:rPr lang="nl-NL" baseline="0"/>
              <a:t> aan maatschappelijke opgaven</a:t>
            </a:r>
            <a:endParaRPr lang="nl-NL"/>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radarChart>
        <c:radarStyle val="filled"/>
        <c:varyColors val="0"/>
        <c:ser>
          <c:idx val="0"/>
          <c:order val="0"/>
          <c:tx>
            <c:strRef>
              <c:f>Baten!$B$1</c:f>
              <c:strCache>
                <c:ptCount val="1"/>
                <c:pt idx="0">
                  <c:v>3</c:v>
                </c:pt>
              </c:strCache>
            </c:strRef>
          </c:tx>
          <c:spPr>
            <a:solidFill>
              <a:srgbClr val="00B050"/>
            </a:solidFill>
            <a:ln>
              <a:noFill/>
            </a:ln>
            <a:effectLst/>
          </c:spPr>
          <c:cat>
            <c:strRef>
              <c:f>Baten!$A$2:$A$7</c:f>
              <c:strCache>
                <c:ptCount val="6"/>
                <c:pt idx="0">
                  <c:v>Bescherming tegen water</c:v>
                </c:pt>
                <c:pt idx="1">
                  <c:v>Voldoende water</c:v>
                </c:pt>
                <c:pt idx="2">
                  <c:v>Schoon water</c:v>
                </c:pt>
                <c:pt idx="3">
                  <c:v>Vitale bodem </c:v>
                </c:pt>
                <c:pt idx="4">
                  <c:v>Natuur, biodiversiteit en landschap</c:v>
                </c:pt>
                <c:pt idx="5">
                  <c:v>Klimaatmitigatie</c:v>
                </c:pt>
              </c:strCache>
            </c:strRef>
          </c:cat>
          <c:val>
            <c:numRef>
              <c:f>Baten!$B$2:$B$7</c:f>
              <c:numCache>
                <c:formatCode>General</c:formatCode>
                <c:ptCount val="6"/>
                <c:pt idx="0">
                  <c:v>3</c:v>
                </c:pt>
                <c:pt idx="1">
                  <c:v>3</c:v>
                </c:pt>
                <c:pt idx="2">
                  <c:v>3</c:v>
                </c:pt>
                <c:pt idx="3">
                  <c:v>3</c:v>
                </c:pt>
                <c:pt idx="4">
                  <c:v>3</c:v>
                </c:pt>
                <c:pt idx="5">
                  <c:v>3</c:v>
                </c:pt>
              </c:numCache>
            </c:numRef>
          </c:val>
          <c:extLst>
            <c:ext xmlns:c16="http://schemas.microsoft.com/office/drawing/2014/chart" uri="{C3380CC4-5D6E-409C-BE32-E72D297353CC}">
              <c16:uniqueId val="{00000000-6518-4152-B454-6EAA4BE6B737}"/>
            </c:ext>
          </c:extLst>
        </c:ser>
        <c:ser>
          <c:idx val="1"/>
          <c:order val="1"/>
          <c:tx>
            <c:strRef>
              <c:f>Baten!$C$1</c:f>
              <c:strCache>
                <c:ptCount val="1"/>
                <c:pt idx="0">
                  <c:v>2</c:v>
                </c:pt>
              </c:strCache>
            </c:strRef>
          </c:tx>
          <c:spPr>
            <a:solidFill>
              <a:srgbClr val="92D050"/>
            </a:solidFill>
            <a:ln>
              <a:noFill/>
            </a:ln>
            <a:effectLst/>
          </c:spPr>
          <c:cat>
            <c:strRef>
              <c:f>Baten!$A$2:$A$7</c:f>
              <c:strCache>
                <c:ptCount val="6"/>
                <c:pt idx="0">
                  <c:v>Bescherming tegen water</c:v>
                </c:pt>
                <c:pt idx="1">
                  <c:v>Voldoende water</c:v>
                </c:pt>
                <c:pt idx="2">
                  <c:v>Schoon water</c:v>
                </c:pt>
                <c:pt idx="3">
                  <c:v>Vitale bodem </c:v>
                </c:pt>
                <c:pt idx="4">
                  <c:v>Natuur, biodiversiteit en landschap</c:v>
                </c:pt>
                <c:pt idx="5">
                  <c:v>Klimaatmitigatie</c:v>
                </c:pt>
              </c:strCache>
            </c:strRef>
          </c:cat>
          <c:val>
            <c:numRef>
              <c:f>Baten!$C$2:$C$7</c:f>
              <c:numCache>
                <c:formatCode>General</c:formatCode>
                <c:ptCount val="6"/>
                <c:pt idx="0">
                  <c:v>2</c:v>
                </c:pt>
                <c:pt idx="1">
                  <c:v>2</c:v>
                </c:pt>
                <c:pt idx="2">
                  <c:v>2</c:v>
                </c:pt>
                <c:pt idx="3">
                  <c:v>2</c:v>
                </c:pt>
                <c:pt idx="4">
                  <c:v>2</c:v>
                </c:pt>
                <c:pt idx="5">
                  <c:v>2</c:v>
                </c:pt>
              </c:numCache>
            </c:numRef>
          </c:val>
          <c:extLst>
            <c:ext xmlns:c16="http://schemas.microsoft.com/office/drawing/2014/chart" uri="{C3380CC4-5D6E-409C-BE32-E72D297353CC}">
              <c16:uniqueId val="{00000001-6518-4152-B454-6EAA4BE6B737}"/>
            </c:ext>
          </c:extLst>
        </c:ser>
        <c:ser>
          <c:idx val="2"/>
          <c:order val="2"/>
          <c:tx>
            <c:strRef>
              <c:f>Baten!$D$1</c:f>
              <c:strCache>
                <c:ptCount val="1"/>
                <c:pt idx="0">
                  <c:v>1</c:v>
                </c:pt>
              </c:strCache>
            </c:strRef>
          </c:tx>
          <c:spPr>
            <a:solidFill>
              <a:srgbClr val="FFFF00"/>
            </a:solidFill>
            <a:ln>
              <a:noFill/>
            </a:ln>
            <a:effectLst/>
          </c:spPr>
          <c:cat>
            <c:strRef>
              <c:f>Baten!$A$2:$A$7</c:f>
              <c:strCache>
                <c:ptCount val="6"/>
                <c:pt idx="0">
                  <c:v>Bescherming tegen water</c:v>
                </c:pt>
                <c:pt idx="1">
                  <c:v>Voldoende water</c:v>
                </c:pt>
                <c:pt idx="2">
                  <c:v>Schoon water</c:v>
                </c:pt>
                <c:pt idx="3">
                  <c:v>Vitale bodem </c:v>
                </c:pt>
                <c:pt idx="4">
                  <c:v>Natuur, biodiversiteit en landschap</c:v>
                </c:pt>
                <c:pt idx="5">
                  <c:v>Klimaatmitigatie</c:v>
                </c:pt>
              </c:strCache>
            </c:strRef>
          </c:cat>
          <c:val>
            <c:numRef>
              <c:f>Baten!$D$2:$D$7</c:f>
              <c:numCache>
                <c:formatCode>General</c:formatCode>
                <c:ptCount val="6"/>
                <c:pt idx="0">
                  <c:v>1</c:v>
                </c:pt>
                <c:pt idx="1">
                  <c:v>1</c:v>
                </c:pt>
                <c:pt idx="2">
                  <c:v>1</c:v>
                </c:pt>
                <c:pt idx="3">
                  <c:v>1</c:v>
                </c:pt>
                <c:pt idx="4">
                  <c:v>1</c:v>
                </c:pt>
                <c:pt idx="5">
                  <c:v>1</c:v>
                </c:pt>
              </c:numCache>
            </c:numRef>
          </c:val>
          <c:extLst>
            <c:ext xmlns:c16="http://schemas.microsoft.com/office/drawing/2014/chart" uri="{C3380CC4-5D6E-409C-BE32-E72D297353CC}">
              <c16:uniqueId val="{00000002-6518-4152-B454-6EAA4BE6B737}"/>
            </c:ext>
          </c:extLst>
        </c:ser>
        <c:ser>
          <c:idx val="3"/>
          <c:order val="3"/>
          <c:tx>
            <c:strRef>
              <c:f>Baten!$E$1</c:f>
              <c:strCache>
                <c:ptCount val="1"/>
                <c:pt idx="0">
                  <c:v>0</c:v>
                </c:pt>
              </c:strCache>
            </c:strRef>
          </c:tx>
          <c:spPr>
            <a:solidFill>
              <a:schemeClr val="accent4"/>
            </a:solidFill>
            <a:ln>
              <a:noFill/>
            </a:ln>
            <a:effectLst/>
          </c:spPr>
          <c:cat>
            <c:strRef>
              <c:f>Baten!$A$2:$A$7</c:f>
              <c:strCache>
                <c:ptCount val="6"/>
                <c:pt idx="0">
                  <c:v>Bescherming tegen water</c:v>
                </c:pt>
                <c:pt idx="1">
                  <c:v>Voldoende water</c:v>
                </c:pt>
                <c:pt idx="2">
                  <c:v>Schoon water</c:v>
                </c:pt>
                <c:pt idx="3">
                  <c:v>Vitale bodem </c:v>
                </c:pt>
                <c:pt idx="4">
                  <c:v>Natuur, biodiversiteit en landschap</c:v>
                </c:pt>
                <c:pt idx="5">
                  <c:v>Klimaatmitigatie</c:v>
                </c:pt>
              </c:strCache>
            </c:strRef>
          </c:cat>
          <c:val>
            <c:numRef>
              <c:f>Baten!$E$2:$E$7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3-6518-4152-B454-6EAA4BE6B737}"/>
            </c:ext>
          </c:extLst>
        </c:ser>
        <c:ser>
          <c:idx val="4"/>
          <c:order val="4"/>
          <c:tx>
            <c:strRef>
              <c:f>Baten!$F$1</c:f>
              <c:strCache>
                <c:ptCount val="1"/>
                <c:pt idx="0">
                  <c:v>Technologisch scenario</c:v>
                </c:pt>
              </c:strCache>
            </c:strRef>
          </c:tx>
          <c:spPr>
            <a:noFill/>
            <a:ln w="38100">
              <a:solidFill>
                <a:schemeClr val="accent2"/>
              </a:solidFill>
            </a:ln>
            <a:effectLst/>
          </c:spPr>
          <c:cat>
            <c:strRef>
              <c:f>Baten!$A$2:$A$7</c:f>
              <c:strCache>
                <c:ptCount val="6"/>
                <c:pt idx="0">
                  <c:v>Bescherming tegen water</c:v>
                </c:pt>
                <c:pt idx="1">
                  <c:v>Voldoende water</c:v>
                </c:pt>
                <c:pt idx="2">
                  <c:v>Schoon water</c:v>
                </c:pt>
                <c:pt idx="3">
                  <c:v>Vitale bodem </c:v>
                </c:pt>
                <c:pt idx="4">
                  <c:v>Natuur, biodiversiteit en landschap</c:v>
                </c:pt>
                <c:pt idx="5">
                  <c:v>Klimaatmitigatie</c:v>
                </c:pt>
              </c:strCache>
            </c:strRef>
          </c:cat>
          <c:val>
            <c:numRef>
              <c:f>Baten!$F$2:$F$7</c:f>
              <c:numCache>
                <c:formatCode>General</c:formatCode>
                <c:ptCount val="6"/>
                <c:pt idx="0">
                  <c:v>1.7</c:v>
                </c:pt>
                <c:pt idx="1">
                  <c:v>1.3</c:v>
                </c:pt>
                <c:pt idx="2">
                  <c:v>1</c:v>
                </c:pt>
                <c:pt idx="3">
                  <c:v>1</c:v>
                </c:pt>
                <c:pt idx="4">
                  <c:v>2</c:v>
                </c:pt>
                <c:pt idx="5">
                  <c:v>1.5</c:v>
                </c:pt>
              </c:numCache>
            </c:numRef>
          </c:val>
          <c:extLst>
            <c:ext xmlns:c16="http://schemas.microsoft.com/office/drawing/2014/chart" uri="{C3380CC4-5D6E-409C-BE32-E72D297353CC}">
              <c16:uniqueId val="{00000004-6518-4152-B454-6EAA4BE6B737}"/>
            </c:ext>
          </c:extLst>
        </c:ser>
        <c:ser>
          <c:idx val="5"/>
          <c:order val="5"/>
          <c:tx>
            <c:strRef>
              <c:f>Baten!$G$1</c:f>
              <c:strCache>
                <c:ptCount val="1"/>
                <c:pt idx="0">
                  <c:v>Collectief landschapsbeheer scenario</c:v>
                </c:pt>
              </c:strCache>
            </c:strRef>
          </c:tx>
          <c:spPr>
            <a:noFill/>
            <a:ln w="38100">
              <a:solidFill>
                <a:srgbClr val="7030A0"/>
              </a:solidFill>
            </a:ln>
            <a:effectLst/>
          </c:spPr>
          <c:cat>
            <c:strRef>
              <c:f>Baten!$A$2:$A$7</c:f>
              <c:strCache>
                <c:ptCount val="6"/>
                <c:pt idx="0">
                  <c:v>Bescherming tegen water</c:v>
                </c:pt>
                <c:pt idx="1">
                  <c:v>Voldoende water</c:v>
                </c:pt>
                <c:pt idx="2">
                  <c:v>Schoon water</c:v>
                </c:pt>
                <c:pt idx="3">
                  <c:v>Vitale bodem </c:v>
                </c:pt>
                <c:pt idx="4">
                  <c:v>Natuur, biodiversiteit en landschap</c:v>
                </c:pt>
                <c:pt idx="5">
                  <c:v>Klimaatmitigatie</c:v>
                </c:pt>
              </c:strCache>
            </c:strRef>
          </c:cat>
          <c:val>
            <c:numRef>
              <c:f>Baten!$G$2:$G$7</c:f>
              <c:numCache>
                <c:formatCode>General</c:formatCode>
                <c:ptCount val="6"/>
                <c:pt idx="0">
                  <c:v>2.7</c:v>
                </c:pt>
                <c:pt idx="1">
                  <c:v>2</c:v>
                </c:pt>
                <c:pt idx="2">
                  <c:v>2</c:v>
                </c:pt>
                <c:pt idx="3">
                  <c:v>2.2999999999999998</c:v>
                </c:pt>
                <c:pt idx="4">
                  <c:v>2.2999999999999998</c:v>
                </c:pt>
                <c:pt idx="5">
                  <c:v>2</c:v>
                </c:pt>
              </c:numCache>
            </c:numRef>
          </c:val>
          <c:extLst>
            <c:ext xmlns:c16="http://schemas.microsoft.com/office/drawing/2014/chart" uri="{C3380CC4-5D6E-409C-BE32-E72D297353CC}">
              <c16:uniqueId val="{00000005-6518-4152-B454-6EAA4BE6B737}"/>
            </c:ext>
          </c:extLst>
        </c:ser>
        <c:dLbls>
          <c:showLegendKey val="0"/>
          <c:showVal val="0"/>
          <c:showCatName val="0"/>
          <c:showSerName val="0"/>
          <c:showPercent val="0"/>
          <c:showBubbleSize val="0"/>
        </c:dLbls>
        <c:axId val="1798708720"/>
        <c:axId val="1716815408"/>
      </c:radarChart>
      <c:catAx>
        <c:axId val="17987087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NL"/>
          </a:p>
        </c:txPr>
        <c:crossAx val="1716815408"/>
        <c:crosses val="autoZero"/>
        <c:auto val="1"/>
        <c:lblAlgn val="ctr"/>
        <c:lblOffset val="100"/>
        <c:noMultiLvlLbl val="0"/>
      </c:catAx>
      <c:valAx>
        <c:axId val="171681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NL"/>
          </a:p>
        </c:txPr>
        <c:crossAx val="1798708720"/>
        <c:crosses val="autoZero"/>
        <c:crossBetween val="between"/>
        <c:majorUnit val="1"/>
      </c:valAx>
      <c:spPr>
        <a:noFill/>
        <a:ln>
          <a:noFill/>
        </a:ln>
        <a:effectLst/>
      </c:spPr>
    </c:plotArea>
    <c:legend>
      <c:legendPos val="t"/>
      <c:legendEntry>
        <c:idx val="0"/>
        <c:delete val="1"/>
      </c:legendEntry>
      <c:legendEntry>
        <c:idx val="1"/>
        <c:delete val="1"/>
      </c:legendEntry>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nl-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3F67B7B-F9D7-4775-BA20-0B2BB88D384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Tahoma" panose="020B0604030504040204" pitchFamily="34" charset="0"/>
            </a:endParaRPr>
          </a:p>
        </p:txBody>
      </p:sp>
      <p:sp>
        <p:nvSpPr>
          <p:cNvPr id="3" name="Date Placeholder 2">
            <a:extLst>
              <a:ext uri="{FF2B5EF4-FFF2-40B4-BE49-F238E27FC236}">
                <a16:creationId xmlns:a16="http://schemas.microsoft.com/office/drawing/2014/main" id="{CCACBCE4-52C4-4027-A397-386D54FCAD9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3AFA5C-6638-4F26-A652-660B2FC39202}" type="datetimeFigureOut">
              <a:rPr lang="en-US" smtClean="0">
                <a:latin typeface="Tahoma" panose="020B0604030504040204" pitchFamily="34" charset="0"/>
              </a:rPr>
              <a:t>10/20/26</a:t>
            </a:fld>
            <a:endParaRPr lang="en-US">
              <a:latin typeface="Tahoma" panose="020B0604030504040204" pitchFamily="34" charset="0"/>
            </a:endParaRPr>
          </a:p>
        </p:txBody>
      </p:sp>
      <p:sp>
        <p:nvSpPr>
          <p:cNvPr id="4" name="Footer Placeholder 3">
            <a:extLst>
              <a:ext uri="{FF2B5EF4-FFF2-40B4-BE49-F238E27FC236}">
                <a16:creationId xmlns:a16="http://schemas.microsoft.com/office/drawing/2014/main" id="{0B3BB13F-5A37-415B-8529-5EBC3E25FC3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Tahoma" panose="020B0604030504040204" pitchFamily="34" charset="0"/>
            </a:endParaRPr>
          </a:p>
        </p:txBody>
      </p:sp>
      <p:sp>
        <p:nvSpPr>
          <p:cNvPr id="5" name="Slide Number Placeholder 4">
            <a:extLst>
              <a:ext uri="{FF2B5EF4-FFF2-40B4-BE49-F238E27FC236}">
                <a16:creationId xmlns:a16="http://schemas.microsoft.com/office/drawing/2014/main" id="{38D81629-5575-43C1-AA1D-D86FB4E5269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4EFE62-B543-45CE-81EB-666A051B104F}" type="slidenum">
              <a:rPr lang="en-US" smtClean="0">
                <a:latin typeface="Tahoma" panose="020B0604030504040204" pitchFamily="34" charset="0"/>
              </a:rPr>
              <a:t>‹nr.›</a:t>
            </a:fld>
            <a:endParaRPr lang="en-US">
              <a:latin typeface="Tahoma" panose="020B0604030504040204" pitchFamily="34" charset="0"/>
            </a:endParaRPr>
          </a:p>
        </p:txBody>
      </p:sp>
    </p:spTree>
    <p:extLst>
      <p:ext uri="{BB962C8B-B14F-4D97-AF65-F5344CB8AC3E}">
        <p14:creationId xmlns:p14="http://schemas.microsoft.com/office/powerpoint/2010/main" val="34855594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Tahoma" panose="020B060403050404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Tahoma" panose="020B0604030504040204" pitchFamily="34" charset="0"/>
              </a:defRPr>
            </a:lvl1pPr>
          </a:lstStyle>
          <a:p>
            <a:fld id="{18B8EB32-B08E-443C-94EC-9AA5F9E9280C}" type="datetimeFigureOut">
              <a:rPr lang="en-US" smtClean="0"/>
              <a:pPr/>
              <a:t>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Tahoma" panose="020B060403050404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Tahoma" panose="020B0604030504040204" pitchFamily="34" charset="0"/>
              </a:defRPr>
            </a:lvl1pPr>
          </a:lstStyle>
          <a:p>
            <a:fld id="{84B00ABD-11C1-4A72-8621-014F122E4603}" type="slidenum">
              <a:rPr lang="en-US" smtClean="0"/>
              <a:pPr/>
              <a:t>‹nr.›</a:t>
            </a:fld>
            <a:endParaRPr lang="en-US"/>
          </a:p>
        </p:txBody>
      </p:sp>
    </p:spTree>
    <p:extLst>
      <p:ext uri="{BB962C8B-B14F-4D97-AF65-F5344CB8AC3E}">
        <p14:creationId xmlns:p14="http://schemas.microsoft.com/office/powerpoint/2010/main" val="1087972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mn-ea"/>
        <a:cs typeface="+mn-cs"/>
      </a:defRPr>
    </a:lvl1pPr>
    <a:lvl2pPr marL="457200" algn="l" defTabSz="914400" rtl="0" eaLnBrk="1" latinLnBrk="0" hangingPunct="1">
      <a:defRPr sz="1200" kern="1200">
        <a:solidFill>
          <a:schemeClr val="tx1"/>
        </a:solidFill>
        <a:latin typeface="Tahoma" panose="020B0604030504040204" pitchFamily="34" charset="0"/>
        <a:ea typeface="+mn-ea"/>
        <a:cs typeface="+mn-cs"/>
      </a:defRPr>
    </a:lvl2pPr>
    <a:lvl3pPr marL="914400" algn="l" defTabSz="914400" rtl="0" eaLnBrk="1" latinLnBrk="0" hangingPunct="1">
      <a:defRPr sz="1200" kern="1200">
        <a:solidFill>
          <a:schemeClr val="tx1"/>
        </a:solidFill>
        <a:latin typeface="Tahoma" panose="020B0604030504040204" pitchFamily="34" charset="0"/>
        <a:ea typeface="+mn-ea"/>
        <a:cs typeface="+mn-cs"/>
      </a:defRPr>
    </a:lvl3pPr>
    <a:lvl4pPr marL="1371600" algn="l" defTabSz="914400" rtl="0" eaLnBrk="1" latinLnBrk="0" hangingPunct="1">
      <a:defRPr sz="1200" kern="1200">
        <a:solidFill>
          <a:schemeClr val="tx1"/>
        </a:solidFill>
        <a:latin typeface="Tahoma" panose="020B0604030504040204" pitchFamily="34" charset="0"/>
        <a:ea typeface="+mn-ea"/>
        <a:cs typeface="+mn-cs"/>
      </a:defRPr>
    </a:lvl4pPr>
    <a:lvl5pPr marL="1828800" algn="l" defTabSz="914400" rtl="0" eaLnBrk="1" latinLnBrk="0" hangingPunct="1">
      <a:defRPr sz="1200" kern="1200">
        <a:solidFill>
          <a:schemeClr val="tx1"/>
        </a:solidFill>
        <a:latin typeface="Tahoma" panose="020B060403050404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4B00ABD-11C1-4A72-8621-014F122E4603}" type="slidenum">
              <a:rPr lang="en-US" smtClean="0"/>
              <a:pPr/>
              <a:t>3</a:t>
            </a:fld>
            <a:endParaRPr lang="en-US"/>
          </a:p>
        </p:txBody>
      </p:sp>
    </p:spTree>
    <p:extLst>
      <p:ext uri="{BB962C8B-B14F-4D97-AF65-F5344CB8AC3E}">
        <p14:creationId xmlns:p14="http://schemas.microsoft.com/office/powerpoint/2010/main" val="1732035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4B00ABD-11C1-4A72-8621-014F122E4603}" type="slidenum">
              <a:rPr lang="en-US" smtClean="0"/>
              <a:pPr/>
              <a:t>5</a:t>
            </a:fld>
            <a:endParaRPr lang="en-US"/>
          </a:p>
        </p:txBody>
      </p:sp>
    </p:spTree>
    <p:extLst>
      <p:ext uri="{BB962C8B-B14F-4D97-AF65-F5344CB8AC3E}">
        <p14:creationId xmlns:p14="http://schemas.microsoft.com/office/powerpoint/2010/main" val="288725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457200" indent="-457200" algn="l">
              <a:spcBef>
                <a:spcPts val="600"/>
              </a:spcBef>
              <a:buFont typeface="Arial" panose="020B0604020202020204" pitchFamily="34" charset="0"/>
              <a:buChar char="•"/>
            </a:pPr>
            <a:endParaRPr lang="nl-NL" dirty="0"/>
          </a:p>
        </p:txBody>
      </p:sp>
      <p:sp>
        <p:nvSpPr>
          <p:cNvPr id="4" name="Tijdelijke aanduiding voor dianummer 3"/>
          <p:cNvSpPr>
            <a:spLocks noGrp="1"/>
          </p:cNvSpPr>
          <p:nvPr>
            <p:ph type="sldNum" sz="quarter" idx="5"/>
          </p:nvPr>
        </p:nvSpPr>
        <p:spPr/>
        <p:txBody>
          <a:bodyPr/>
          <a:lstStyle/>
          <a:p>
            <a:fld id="{84B00ABD-11C1-4A72-8621-014F122E4603}" type="slidenum">
              <a:rPr lang="en-US" smtClean="0"/>
              <a:pPr/>
              <a:t>6</a:t>
            </a:fld>
            <a:endParaRPr lang="en-US"/>
          </a:p>
        </p:txBody>
      </p:sp>
    </p:spTree>
    <p:extLst>
      <p:ext uri="{BB962C8B-B14F-4D97-AF65-F5344CB8AC3E}">
        <p14:creationId xmlns:p14="http://schemas.microsoft.com/office/powerpoint/2010/main" val="3214868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709F0-CEAF-D676-4C8D-83B7C04C19A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F87EC26-7285-8256-110B-AD085F8E319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AF5893A-E2CD-C69F-E4FA-02DCCA2C2299}"/>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99A12A27-DE61-C363-5C1A-5BD46177BDF3}"/>
              </a:ext>
            </a:extLst>
          </p:cNvPr>
          <p:cNvSpPr>
            <a:spLocks noGrp="1"/>
          </p:cNvSpPr>
          <p:nvPr>
            <p:ph type="sldNum" sz="quarter" idx="5"/>
          </p:nvPr>
        </p:nvSpPr>
        <p:spPr/>
        <p:txBody>
          <a:bodyPr/>
          <a:lstStyle/>
          <a:p>
            <a:fld id="{84B00ABD-11C1-4A72-8621-014F122E4603}" type="slidenum">
              <a:rPr lang="en-US" smtClean="0"/>
              <a:pPr/>
              <a:t>7</a:t>
            </a:fld>
            <a:endParaRPr lang="en-US"/>
          </a:p>
        </p:txBody>
      </p:sp>
    </p:spTree>
    <p:extLst>
      <p:ext uri="{BB962C8B-B14F-4D97-AF65-F5344CB8AC3E}">
        <p14:creationId xmlns:p14="http://schemas.microsoft.com/office/powerpoint/2010/main" val="2517747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4B00ABD-11C1-4A72-8621-014F122E4603}" type="slidenum">
              <a:rPr lang="en-US" smtClean="0"/>
              <a:pPr/>
              <a:t>8</a:t>
            </a:fld>
            <a:endParaRPr lang="en-US"/>
          </a:p>
        </p:txBody>
      </p:sp>
    </p:spTree>
    <p:extLst>
      <p:ext uri="{BB962C8B-B14F-4D97-AF65-F5344CB8AC3E}">
        <p14:creationId xmlns:p14="http://schemas.microsoft.com/office/powerpoint/2010/main" val="786823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51C6C-6700-4826-4A01-E1405E7885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A82E357-4B07-5A68-C914-B256903EE4A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2A89776-43E9-5609-15DD-D0DAD4BC0A57}"/>
              </a:ext>
            </a:extLst>
          </p:cNvPr>
          <p:cNvSpPr>
            <a:spLocks noGrp="1"/>
          </p:cNvSpPr>
          <p:nvPr>
            <p:ph type="body" idx="1"/>
          </p:nvPr>
        </p:nvSpPr>
        <p:spPr/>
        <p:txBody>
          <a:bodyPr/>
          <a:lstStyle/>
          <a:p>
            <a:pPr fontAlgn="t"/>
            <a:endParaRPr lang="nl-NL" dirty="0"/>
          </a:p>
        </p:txBody>
      </p:sp>
      <p:sp>
        <p:nvSpPr>
          <p:cNvPr id="4" name="Tijdelijke aanduiding voor dianummer 3">
            <a:extLst>
              <a:ext uri="{FF2B5EF4-FFF2-40B4-BE49-F238E27FC236}">
                <a16:creationId xmlns:a16="http://schemas.microsoft.com/office/drawing/2014/main" id="{BEC45C0D-015E-1D0F-73C8-E436413AF49C}"/>
              </a:ext>
            </a:extLst>
          </p:cNvPr>
          <p:cNvSpPr>
            <a:spLocks noGrp="1"/>
          </p:cNvSpPr>
          <p:nvPr>
            <p:ph type="sldNum" sz="quarter" idx="5"/>
          </p:nvPr>
        </p:nvSpPr>
        <p:spPr/>
        <p:txBody>
          <a:bodyPr/>
          <a:lstStyle/>
          <a:p>
            <a:fld id="{84B00ABD-11C1-4A72-8621-014F122E4603}" type="slidenum">
              <a:rPr lang="en-US" smtClean="0"/>
              <a:pPr/>
              <a:t>9</a:t>
            </a:fld>
            <a:endParaRPr lang="en-US"/>
          </a:p>
        </p:txBody>
      </p:sp>
    </p:spTree>
    <p:extLst>
      <p:ext uri="{BB962C8B-B14F-4D97-AF65-F5344CB8AC3E}">
        <p14:creationId xmlns:p14="http://schemas.microsoft.com/office/powerpoint/2010/main" val="3043213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4B00ABD-11C1-4A72-8621-014F122E4603}" type="slidenum">
              <a:rPr lang="en-US" smtClean="0"/>
              <a:pPr/>
              <a:t>10</a:t>
            </a:fld>
            <a:endParaRPr lang="en-US"/>
          </a:p>
        </p:txBody>
      </p:sp>
    </p:spTree>
    <p:extLst>
      <p:ext uri="{BB962C8B-B14F-4D97-AF65-F5344CB8AC3E}">
        <p14:creationId xmlns:p14="http://schemas.microsoft.com/office/powerpoint/2010/main" val="950386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tx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9414A0F-0128-4528-816F-1D2D59208B47}"/>
              </a:ext>
            </a:extLst>
          </p:cNvPr>
          <p:cNvSpPr>
            <a:spLocks noGrp="1"/>
          </p:cNvSpPr>
          <p:nvPr>
            <p:ph type="ctrTitle" hasCustomPrompt="1"/>
          </p:nvPr>
        </p:nvSpPr>
        <p:spPr>
          <a:xfrm>
            <a:off x="703490" y="2133141"/>
            <a:ext cx="10785021" cy="2739393"/>
          </a:xfrm>
          <a:noFill/>
        </p:spPr>
        <p:txBody>
          <a:bodyPr lIns="457200" tIns="274320" rIns="457200" bIns="274320" anchor="b">
            <a:normAutofit/>
          </a:bodyPr>
          <a:lstStyle>
            <a:lvl1pPr algn="ctr">
              <a:defRPr sz="5400" b="0">
                <a:solidFill>
                  <a:schemeClr val="bg1"/>
                </a:solidFill>
                <a:latin typeface="+mj-lt"/>
              </a:defRPr>
            </a:lvl1pPr>
          </a:lstStyle>
          <a:p>
            <a:r>
              <a:rPr lang="en-US"/>
              <a:t>#Prikkelende vraag of conclusie</a:t>
            </a:r>
          </a:p>
        </p:txBody>
      </p:sp>
      <p:sp>
        <p:nvSpPr>
          <p:cNvPr id="5" name="Text Placeholder 4">
            <a:extLst>
              <a:ext uri="{FF2B5EF4-FFF2-40B4-BE49-F238E27FC236}">
                <a16:creationId xmlns:a16="http://schemas.microsoft.com/office/drawing/2014/main" id="{B1E400C9-8126-4C36-B321-D37671951032}"/>
              </a:ext>
            </a:extLst>
          </p:cNvPr>
          <p:cNvSpPr>
            <a:spLocks noGrp="1"/>
          </p:cNvSpPr>
          <p:nvPr>
            <p:ph type="body" sz="quarter" idx="10" hasCustomPrompt="1"/>
          </p:nvPr>
        </p:nvSpPr>
        <p:spPr>
          <a:xfrm>
            <a:off x="703490" y="4872534"/>
            <a:ext cx="10785020" cy="823723"/>
          </a:xfrm>
        </p:spPr>
        <p:txBody>
          <a:bodyPr>
            <a:noAutofit/>
          </a:bodyPr>
          <a:lstStyle>
            <a:lvl1pPr algn="ctr">
              <a:defRPr sz="3600">
                <a:solidFill>
                  <a:schemeClr val="accent1"/>
                </a:solidFill>
              </a:defRPr>
            </a:lvl1pPr>
          </a:lstStyle>
          <a:p>
            <a:pPr lvl="0"/>
            <a:r>
              <a:rPr lang="nl-NL"/>
              <a:t>#Naam van de spreker</a:t>
            </a:r>
            <a:endParaRPr lang="en-US"/>
          </a:p>
        </p:txBody>
      </p:sp>
      <p:grpSp>
        <p:nvGrpSpPr>
          <p:cNvPr id="2" name="Group 1">
            <a:extLst>
              <a:ext uri="{FF2B5EF4-FFF2-40B4-BE49-F238E27FC236}">
                <a16:creationId xmlns:a16="http://schemas.microsoft.com/office/drawing/2014/main" id="{DE07B334-662E-A3B5-3E86-22886FE403DE}"/>
              </a:ext>
            </a:extLst>
          </p:cNvPr>
          <p:cNvGrpSpPr/>
          <p:nvPr userDrawn="1"/>
        </p:nvGrpSpPr>
        <p:grpSpPr>
          <a:xfrm>
            <a:off x="-8390" y="-8389"/>
            <a:ext cx="2372301" cy="1694576"/>
            <a:chOff x="21682957" y="36450588"/>
            <a:chExt cx="8608011" cy="6148852"/>
          </a:xfrm>
        </p:grpSpPr>
        <p:pic>
          <p:nvPicPr>
            <p:cNvPr id="3" name="Graphic 2">
              <a:extLst>
                <a:ext uri="{FF2B5EF4-FFF2-40B4-BE49-F238E27FC236}">
                  <a16:creationId xmlns:a16="http://schemas.microsoft.com/office/drawing/2014/main" id="{C794975B-9947-FB21-43EB-F2E9216A7C1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718481" y="36473607"/>
              <a:ext cx="8572487" cy="6125833"/>
            </a:xfrm>
            <a:prstGeom prst="rect">
              <a:avLst/>
            </a:prstGeom>
          </p:spPr>
        </p:pic>
        <p:pic>
          <p:nvPicPr>
            <p:cNvPr id="4" name="Graphic 3">
              <a:extLst>
                <a:ext uri="{FF2B5EF4-FFF2-40B4-BE49-F238E27FC236}">
                  <a16:creationId xmlns:a16="http://schemas.microsoft.com/office/drawing/2014/main" id="{EDF3D2BE-015D-52A3-AAA1-5C68B8FA83D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682957" y="36450588"/>
              <a:ext cx="8604700" cy="6148852"/>
            </a:xfrm>
            <a:prstGeom prst="rect">
              <a:avLst/>
            </a:prstGeom>
          </p:spPr>
        </p:pic>
      </p:grpSp>
    </p:spTree>
    <p:extLst>
      <p:ext uri="{BB962C8B-B14F-4D97-AF65-F5344CB8AC3E}">
        <p14:creationId xmlns:p14="http://schemas.microsoft.com/office/powerpoint/2010/main" val="4216382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afbeelding">
    <p:bg>
      <p:bgPr>
        <a:solidFill>
          <a:schemeClr val="tx2"/>
        </a:solidFill>
        <a:effectLst/>
      </p:bgPr>
    </p:bg>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BBF130B9-B9C3-7B7E-B911-BFD473DDB297}"/>
              </a:ext>
            </a:extLst>
          </p:cNvPr>
          <p:cNvSpPr>
            <a:spLocks noGrp="1"/>
          </p:cNvSpPr>
          <p:nvPr>
            <p:ph type="pic" sz="quarter" idx="11" hasCustomPrompt="1"/>
          </p:nvPr>
        </p:nvSpPr>
        <p:spPr>
          <a:xfrm>
            <a:off x="7183438" y="818775"/>
            <a:ext cx="4822825" cy="5821737"/>
          </a:xfrm>
          <a:custGeom>
            <a:avLst/>
            <a:gdLst>
              <a:gd name="connsiteX0" fmla="*/ 0 w 4822825"/>
              <a:gd name="connsiteY0" fmla="*/ 0 h 5821737"/>
              <a:gd name="connsiteX1" fmla="*/ 4822825 w 4822825"/>
              <a:gd name="connsiteY1" fmla="*/ 0 h 5821737"/>
              <a:gd name="connsiteX2" fmla="*/ 4822825 w 4822825"/>
              <a:gd name="connsiteY2" fmla="*/ 5821737 h 5821737"/>
              <a:gd name="connsiteX3" fmla="*/ 0 w 4822825"/>
              <a:gd name="connsiteY3" fmla="*/ 5821737 h 5821737"/>
              <a:gd name="connsiteX4" fmla="*/ 0 w 4822825"/>
              <a:gd name="connsiteY4" fmla="*/ 0 h 5821737"/>
              <a:gd name="connsiteX0" fmla="*/ 0 w 4822825"/>
              <a:gd name="connsiteY0" fmla="*/ 5975 h 5827712"/>
              <a:gd name="connsiteX1" fmla="*/ 2623950 w 4822825"/>
              <a:gd name="connsiteY1" fmla="*/ 0 h 5827712"/>
              <a:gd name="connsiteX2" fmla="*/ 4822825 w 4822825"/>
              <a:gd name="connsiteY2" fmla="*/ 5975 h 5827712"/>
              <a:gd name="connsiteX3" fmla="*/ 4822825 w 4822825"/>
              <a:gd name="connsiteY3" fmla="*/ 5827712 h 5827712"/>
              <a:gd name="connsiteX4" fmla="*/ 0 w 4822825"/>
              <a:gd name="connsiteY4" fmla="*/ 5827712 h 5827712"/>
              <a:gd name="connsiteX5" fmla="*/ 0 w 4822825"/>
              <a:gd name="connsiteY5" fmla="*/ 5975 h 5827712"/>
              <a:gd name="connsiteX0" fmla="*/ 0 w 4822825"/>
              <a:gd name="connsiteY0" fmla="*/ 5975 h 5827712"/>
              <a:gd name="connsiteX1" fmla="*/ 2623950 w 4822825"/>
              <a:gd name="connsiteY1" fmla="*/ 0 h 5827712"/>
              <a:gd name="connsiteX2" fmla="*/ 4822825 w 4822825"/>
              <a:gd name="connsiteY2" fmla="*/ 5975 h 5827712"/>
              <a:gd name="connsiteX3" fmla="*/ 4817315 w 4822825"/>
              <a:gd name="connsiteY3" fmla="*/ 884518 h 5827712"/>
              <a:gd name="connsiteX4" fmla="*/ 4822825 w 4822825"/>
              <a:gd name="connsiteY4" fmla="*/ 5827712 h 5827712"/>
              <a:gd name="connsiteX5" fmla="*/ 0 w 4822825"/>
              <a:gd name="connsiteY5" fmla="*/ 5827712 h 5827712"/>
              <a:gd name="connsiteX6" fmla="*/ 0 w 4822825"/>
              <a:gd name="connsiteY6" fmla="*/ 5975 h 5827712"/>
              <a:gd name="connsiteX0" fmla="*/ 0 w 4822825"/>
              <a:gd name="connsiteY0" fmla="*/ 5975 h 5827712"/>
              <a:gd name="connsiteX1" fmla="*/ 2623950 w 4822825"/>
              <a:gd name="connsiteY1" fmla="*/ 0 h 5827712"/>
              <a:gd name="connsiteX2" fmla="*/ 2659343 w 4822825"/>
              <a:gd name="connsiteY2" fmla="*/ 866586 h 5827712"/>
              <a:gd name="connsiteX3" fmla="*/ 4817315 w 4822825"/>
              <a:gd name="connsiteY3" fmla="*/ 884518 h 5827712"/>
              <a:gd name="connsiteX4" fmla="*/ 4822825 w 4822825"/>
              <a:gd name="connsiteY4" fmla="*/ 5827712 h 5827712"/>
              <a:gd name="connsiteX5" fmla="*/ 0 w 4822825"/>
              <a:gd name="connsiteY5" fmla="*/ 5827712 h 5827712"/>
              <a:gd name="connsiteX6" fmla="*/ 0 w 4822825"/>
              <a:gd name="connsiteY6" fmla="*/ 5975 h 5827712"/>
              <a:gd name="connsiteX0" fmla="*/ 0 w 4822825"/>
              <a:gd name="connsiteY0" fmla="*/ 5975 h 5827712"/>
              <a:gd name="connsiteX1" fmla="*/ 2623950 w 4822825"/>
              <a:gd name="connsiteY1" fmla="*/ 0 h 5827712"/>
              <a:gd name="connsiteX2" fmla="*/ 2659343 w 4822825"/>
              <a:gd name="connsiteY2" fmla="*/ 866586 h 5827712"/>
              <a:gd name="connsiteX3" fmla="*/ 4817315 w 4822825"/>
              <a:gd name="connsiteY3" fmla="*/ 884518 h 5827712"/>
              <a:gd name="connsiteX4" fmla="*/ 4822825 w 4822825"/>
              <a:gd name="connsiteY4" fmla="*/ 5827712 h 5827712"/>
              <a:gd name="connsiteX5" fmla="*/ 0 w 4822825"/>
              <a:gd name="connsiteY5" fmla="*/ 5827712 h 5827712"/>
              <a:gd name="connsiteX6" fmla="*/ 0 w 4822825"/>
              <a:gd name="connsiteY6" fmla="*/ 5975 h 5827712"/>
              <a:gd name="connsiteX0" fmla="*/ 0 w 4822825"/>
              <a:gd name="connsiteY0" fmla="*/ 5975 h 5827712"/>
              <a:gd name="connsiteX1" fmla="*/ 2623950 w 4822825"/>
              <a:gd name="connsiteY1" fmla="*/ 0 h 5827712"/>
              <a:gd name="connsiteX2" fmla="*/ 2659343 w 4822825"/>
              <a:gd name="connsiteY2" fmla="*/ 866586 h 5827712"/>
              <a:gd name="connsiteX3" fmla="*/ 4817315 w 4822825"/>
              <a:gd name="connsiteY3" fmla="*/ 884518 h 5827712"/>
              <a:gd name="connsiteX4" fmla="*/ 4822825 w 4822825"/>
              <a:gd name="connsiteY4" fmla="*/ 5827712 h 5827712"/>
              <a:gd name="connsiteX5" fmla="*/ 0 w 4822825"/>
              <a:gd name="connsiteY5" fmla="*/ 5827712 h 5827712"/>
              <a:gd name="connsiteX6" fmla="*/ 0 w 4822825"/>
              <a:gd name="connsiteY6" fmla="*/ 5975 h 5827712"/>
              <a:gd name="connsiteX0" fmla="*/ 0 w 4822825"/>
              <a:gd name="connsiteY0" fmla="*/ 5975 h 5827712"/>
              <a:gd name="connsiteX1" fmla="*/ 2623950 w 4822825"/>
              <a:gd name="connsiteY1" fmla="*/ 0 h 5827712"/>
              <a:gd name="connsiteX2" fmla="*/ 2659343 w 4822825"/>
              <a:gd name="connsiteY2" fmla="*/ 866586 h 5827712"/>
              <a:gd name="connsiteX3" fmla="*/ 4817315 w 4822825"/>
              <a:gd name="connsiteY3" fmla="*/ 884518 h 5827712"/>
              <a:gd name="connsiteX4" fmla="*/ 4822825 w 4822825"/>
              <a:gd name="connsiteY4" fmla="*/ 5827712 h 5827712"/>
              <a:gd name="connsiteX5" fmla="*/ 0 w 4822825"/>
              <a:gd name="connsiteY5" fmla="*/ 5827712 h 5827712"/>
              <a:gd name="connsiteX6" fmla="*/ 0 w 4822825"/>
              <a:gd name="connsiteY6" fmla="*/ 5975 h 5827712"/>
              <a:gd name="connsiteX0" fmla="*/ 0 w 4822825"/>
              <a:gd name="connsiteY0" fmla="*/ 5975 h 5827712"/>
              <a:gd name="connsiteX1" fmla="*/ 2623950 w 4822825"/>
              <a:gd name="connsiteY1" fmla="*/ 0 h 5827712"/>
              <a:gd name="connsiteX2" fmla="*/ 2659343 w 4822825"/>
              <a:gd name="connsiteY2" fmla="*/ 866586 h 5827712"/>
              <a:gd name="connsiteX3" fmla="*/ 4817315 w 4822825"/>
              <a:gd name="connsiteY3" fmla="*/ 884518 h 5827712"/>
              <a:gd name="connsiteX4" fmla="*/ 4822825 w 4822825"/>
              <a:gd name="connsiteY4" fmla="*/ 5827712 h 5827712"/>
              <a:gd name="connsiteX5" fmla="*/ 0 w 4822825"/>
              <a:gd name="connsiteY5" fmla="*/ 5827712 h 5827712"/>
              <a:gd name="connsiteX6" fmla="*/ 0 w 4822825"/>
              <a:gd name="connsiteY6" fmla="*/ 5975 h 5827712"/>
              <a:gd name="connsiteX0" fmla="*/ 0 w 4822825"/>
              <a:gd name="connsiteY0" fmla="*/ 5975 h 5827712"/>
              <a:gd name="connsiteX1" fmla="*/ 2623950 w 4822825"/>
              <a:gd name="connsiteY1" fmla="*/ 0 h 5827712"/>
              <a:gd name="connsiteX2" fmla="*/ 2659343 w 4822825"/>
              <a:gd name="connsiteY2" fmla="*/ 866586 h 5827712"/>
              <a:gd name="connsiteX3" fmla="*/ 4817315 w 4822825"/>
              <a:gd name="connsiteY3" fmla="*/ 884518 h 5827712"/>
              <a:gd name="connsiteX4" fmla="*/ 4822825 w 4822825"/>
              <a:gd name="connsiteY4" fmla="*/ 5827712 h 5827712"/>
              <a:gd name="connsiteX5" fmla="*/ 0 w 4822825"/>
              <a:gd name="connsiteY5" fmla="*/ 5827712 h 5827712"/>
              <a:gd name="connsiteX6" fmla="*/ 0 w 4822825"/>
              <a:gd name="connsiteY6" fmla="*/ 5975 h 5827712"/>
              <a:gd name="connsiteX0" fmla="*/ 0 w 4822825"/>
              <a:gd name="connsiteY0" fmla="*/ 0 h 5821737"/>
              <a:gd name="connsiteX1" fmla="*/ 2647856 w 4822825"/>
              <a:gd name="connsiteY1" fmla="*/ 2 h 5821737"/>
              <a:gd name="connsiteX2" fmla="*/ 2659343 w 4822825"/>
              <a:gd name="connsiteY2" fmla="*/ 860611 h 5821737"/>
              <a:gd name="connsiteX3" fmla="*/ 4817315 w 4822825"/>
              <a:gd name="connsiteY3" fmla="*/ 878543 h 5821737"/>
              <a:gd name="connsiteX4" fmla="*/ 4822825 w 4822825"/>
              <a:gd name="connsiteY4" fmla="*/ 5821737 h 5821737"/>
              <a:gd name="connsiteX5" fmla="*/ 0 w 4822825"/>
              <a:gd name="connsiteY5" fmla="*/ 5821737 h 5821737"/>
              <a:gd name="connsiteX6" fmla="*/ 0 w 4822825"/>
              <a:gd name="connsiteY6" fmla="*/ 0 h 5821737"/>
              <a:gd name="connsiteX0" fmla="*/ 0 w 4822825"/>
              <a:gd name="connsiteY0" fmla="*/ 0 h 5821737"/>
              <a:gd name="connsiteX1" fmla="*/ 2647856 w 4822825"/>
              <a:gd name="connsiteY1" fmla="*/ 2 h 5821737"/>
              <a:gd name="connsiteX2" fmla="*/ 2659343 w 4822825"/>
              <a:gd name="connsiteY2" fmla="*/ 860611 h 5821737"/>
              <a:gd name="connsiteX3" fmla="*/ 4817315 w 4822825"/>
              <a:gd name="connsiteY3" fmla="*/ 866590 h 5821737"/>
              <a:gd name="connsiteX4" fmla="*/ 4822825 w 4822825"/>
              <a:gd name="connsiteY4" fmla="*/ 5821737 h 5821737"/>
              <a:gd name="connsiteX5" fmla="*/ 0 w 4822825"/>
              <a:gd name="connsiteY5" fmla="*/ 5821737 h 5821737"/>
              <a:gd name="connsiteX6" fmla="*/ 0 w 4822825"/>
              <a:gd name="connsiteY6" fmla="*/ 0 h 5821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2825" h="5821737">
                <a:moveTo>
                  <a:pt x="0" y="0"/>
                </a:moveTo>
                <a:lnTo>
                  <a:pt x="2647856" y="2"/>
                </a:lnTo>
                <a:lnTo>
                  <a:pt x="2659343" y="860611"/>
                </a:lnTo>
                <a:lnTo>
                  <a:pt x="4817315" y="866590"/>
                </a:lnTo>
                <a:cubicBezTo>
                  <a:pt x="4819152" y="2514321"/>
                  <a:pt x="4820988" y="4174006"/>
                  <a:pt x="4822825" y="5821737"/>
                </a:cubicBezTo>
                <a:lnTo>
                  <a:pt x="0" y="5821737"/>
                </a:lnTo>
                <a:lnTo>
                  <a:pt x="0" y="0"/>
                </a:lnTo>
                <a:close/>
              </a:path>
            </a:pathLst>
          </a:custGeom>
          <a:solidFill>
            <a:schemeClr val="bg2">
              <a:lumMod val="85000"/>
            </a:schemeClr>
          </a:solidFill>
        </p:spPr>
        <p:txBody>
          <a:bodyPr anchor="ctr"/>
          <a:lstStyle>
            <a:lvl1pPr>
              <a:defRPr/>
            </a:lvl1pPr>
          </a:lstStyle>
          <a:p>
            <a:r>
              <a:rPr lang="nl-NL"/>
              <a:t>#Sleep een afbeelding in dit veld, of klik om een toe te voegen. </a:t>
            </a:r>
            <a:endParaRPr lang="en-NL"/>
          </a:p>
        </p:txBody>
      </p:sp>
      <p:sp>
        <p:nvSpPr>
          <p:cNvPr id="10" name="Title 1">
            <a:extLst>
              <a:ext uri="{FF2B5EF4-FFF2-40B4-BE49-F238E27FC236}">
                <a16:creationId xmlns:a16="http://schemas.microsoft.com/office/drawing/2014/main" id="{D9414A0F-0128-4528-816F-1D2D59208B47}"/>
              </a:ext>
            </a:extLst>
          </p:cNvPr>
          <p:cNvSpPr>
            <a:spLocks noGrp="1"/>
          </p:cNvSpPr>
          <p:nvPr>
            <p:ph type="ctrTitle" hasCustomPrompt="1"/>
          </p:nvPr>
        </p:nvSpPr>
        <p:spPr>
          <a:xfrm>
            <a:off x="0" y="835996"/>
            <a:ext cx="7183438" cy="4268910"/>
          </a:xfrm>
          <a:solidFill>
            <a:schemeClr val="tx2"/>
          </a:solidFill>
        </p:spPr>
        <p:txBody>
          <a:bodyPr lIns="548640" tIns="274320" rIns="457200" bIns="274320" anchor="b">
            <a:normAutofit/>
          </a:bodyPr>
          <a:lstStyle>
            <a:lvl1pPr algn="l">
              <a:defRPr sz="3800" b="0">
                <a:solidFill>
                  <a:schemeClr val="bg1"/>
                </a:solidFill>
                <a:latin typeface="+mj-lt"/>
              </a:defRPr>
            </a:lvl1pPr>
          </a:lstStyle>
          <a:p>
            <a:r>
              <a:rPr lang="en-US"/>
              <a:t>#Prikkelende vraag of conclusie</a:t>
            </a:r>
          </a:p>
        </p:txBody>
      </p:sp>
      <p:sp>
        <p:nvSpPr>
          <p:cNvPr id="5" name="Text Placeholder 4">
            <a:extLst>
              <a:ext uri="{FF2B5EF4-FFF2-40B4-BE49-F238E27FC236}">
                <a16:creationId xmlns:a16="http://schemas.microsoft.com/office/drawing/2014/main" id="{B1E400C9-8126-4C36-B321-D37671951032}"/>
              </a:ext>
            </a:extLst>
          </p:cNvPr>
          <p:cNvSpPr>
            <a:spLocks noGrp="1"/>
          </p:cNvSpPr>
          <p:nvPr>
            <p:ph type="body" sz="quarter" idx="10" hasCustomPrompt="1"/>
          </p:nvPr>
        </p:nvSpPr>
        <p:spPr>
          <a:xfrm>
            <a:off x="1" y="5104906"/>
            <a:ext cx="7183438" cy="823723"/>
          </a:xfrm>
        </p:spPr>
        <p:txBody>
          <a:bodyPr lIns="548640">
            <a:noAutofit/>
          </a:bodyPr>
          <a:lstStyle>
            <a:lvl1pPr algn="l">
              <a:defRPr sz="2800">
                <a:solidFill>
                  <a:schemeClr val="accent1"/>
                </a:solidFill>
              </a:defRPr>
            </a:lvl1pPr>
          </a:lstStyle>
          <a:p>
            <a:pPr lvl="0"/>
            <a:r>
              <a:rPr lang="nl-NL"/>
              <a:t>#my name</a:t>
            </a:r>
            <a:endParaRPr lang="en-US"/>
          </a:p>
        </p:txBody>
      </p:sp>
      <p:grpSp>
        <p:nvGrpSpPr>
          <p:cNvPr id="2" name="Group 1">
            <a:extLst>
              <a:ext uri="{FF2B5EF4-FFF2-40B4-BE49-F238E27FC236}">
                <a16:creationId xmlns:a16="http://schemas.microsoft.com/office/drawing/2014/main" id="{DE07B334-662E-A3B5-3E86-22886FE403DE}"/>
              </a:ext>
            </a:extLst>
          </p:cNvPr>
          <p:cNvGrpSpPr/>
          <p:nvPr userDrawn="1"/>
        </p:nvGrpSpPr>
        <p:grpSpPr>
          <a:xfrm>
            <a:off x="9819699" y="-8389"/>
            <a:ext cx="2372301" cy="1694576"/>
            <a:chOff x="21682957" y="36450588"/>
            <a:chExt cx="8608011" cy="6148852"/>
          </a:xfrm>
        </p:grpSpPr>
        <p:pic>
          <p:nvPicPr>
            <p:cNvPr id="3" name="Graphic 2">
              <a:extLst>
                <a:ext uri="{FF2B5EF4-FFF2-40B4-BE49-F238E27FC236}">
                  <a16:creationId xmlns:a16="http://schemas.microsoft.com/office/drawing/2014/main" id="{C794975B-9947-FB21-43EB-F2E9216A7C1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718481" y="36473607"/>
              <a:ext cx="8572487" cy="6125833"/>
            </a:xfrm>
            <a:prstGeom prst="rect">
              <a:avLst/>
            </a:prstGeom>
          </p:spPr>
        </p:pic>
        <p:pic>
          <p:nvPicPr>
            <p:cNvPr id="4" name="Graphic 3">
              <a:extLst>
                <a:ext uri="{FF2B5EF4-FFF2-40B4-BE49-F238E27FC236}">
                  <a16:creationId xmlns:a16="http://schemas.microsoft.com/office/drawing/2014/main" id="{EDF3D2BE-015D-52A3-AAA1-5C68B8FA83D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682957" y="36450588"/>
              <a:ext cx="8604700" cy="6148852"/>
            </a:xfrm>
            <a:prstGeom prst="rect">
              <a:avLst/>
            </a:prstGeom>
          </p:spPr>
        </p:pic>
      </p:grpSp>
    </p:spTree>
    <p:extLst>
      <p:ext uri="{BB962C8B-B14F-4D97-AF65-F5344CB8AC3E}">
        <p14:creationId xmlns:p14="http://schemas.microsoft.com/office/powerpoint/2010/main" val="2064959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Hoofdstuk">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A0448E-6BF5-A576-5703-9CE5E5B13529}"/>
              </a:ext>
            </a:extLst>
          </p:cNvPr>
          <p:cNvSpPr/>
          <p:nvPr userDrawn="1"/>
        </p:nvSpPr>
        <p:spPr>
          <a:xfrm>
            <a:off x="0" y="5280870"/>
            <a:ext cx="12192000" cy="15771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itle 2">
            <a:extLst>
              <a:ext uri="{FF2B5EF4-FFF2-40B4-BE49-F238E27FC236}">
                <a16:creationId xmlns:a16="http://schemas.microsoft.com/office/drawing/2014/main" id="{8EA6E92C-6D8E-4FCF-B032-05E4B5320FDA}"/>
              </a:ext>
            </a:extLst>
          </p:cNvPr>
          <p:cNvSpPr>
            <a:spLocks noGrp="1"/>
          </p:cNvSpPr>
          <p:nvPr>
            <p:ph type="subTitle" idx="1" hasCustomPrompt="1"/>
          </p:nvPr>
        </p:nvSpPr>
        <p:spPr>
          <a:xfrm>
            <a:off x="961426" y="5837464"/>
            <a:ext cx="10408485" cy="400503"/>
          </a:xfrm>
          <a:prstGeom prst="rect">
            <a:avLst/>
          </a:prstGeom>
          <a:noFill/>
        </p:spPr>
        <p:txBody>
          <a:bodyPr anchor="ctr">
            <a:normAutofit/>
          </a:bodyPr>
          <a:lstStyle>
            <a:lvl1pPr marL="0" indent="0" algn="ctr">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p>
        </p:txBody>
      </p:sp>
      <p:sp>
        <p:nvSpPr>
          <p:cNvPr id="2" name="Title 1">
            <a:extLst>
              <a:ext uri="{FF2B5EF4-FFF2-40B4-BE49-F238E27FC236}">
                <a16:creationId xmlns:a16="http://schemas.microsoft.com/office/drawing/2014/main" id="{79D84F8A-7F96-4AFD-8E35-101C451E927A}"/>
              </a:ext>
            </a:extLst>
          </p:cNvPr>
          <p:cNvSpPr>
            <a:spLocks noGrp="1"/>
          </p:cNvSpPr>
          <p:nvPr>
            <p:ph type="title" hasCustomPrompt="1"/>
          </p:nvPr>
        </p:nvSpPr>
        <p:spPr>
          <a:xfrm>
            <a:off x="1025979" y="1545410"/>
            <a:ext cx="10164536" cy="2587626"/>
          </a:xfrm>
          <a:noFill/>
        </p:spPr>
        <p:txBody>
          <a:bodyPr anchor="ctr"/>
          <a:lstStyle>
            <a:lvl1pPr algn="ctr">
              <a:defRPr sz="6000" b="0">
                <a:solidFill>
                  <a:schemeClr val="bg1"/>
                </a:solidFill>
                <a:latin typeface="+mj-lt"/>
              </a:defRPr>
            </a:lvl1pPr>
          </a:lstStyle>
          <a:p>
            <a:r>
              <a:rPr lang="en-US"/>
              <a:t>Hoofdstukdia</a:t>
            </a:r>
          </a:p>
        </p:txBody>
      </p:sp>
    </p:spTree>
    <p:extLst>
      <p:ext uri="{BB962C8B-B14F-4D97-AF65-F5344CB8AC3E}">
        <p14:creationId xmlns:p14="http://schemas.microsoft.com/office/powerpoint/2010/main" val="666838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oofdstuk tekst">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2EF9C3-2066-EB23-EBE6-8563D78940DC}"/>
              </a:ext>
            </a:extLst>
          </p:cNvPr>
          <p:cNvSpPr/>
          <p:nvPr userDrawn="1"/>
        </p:nvSpPr>
        <p:spPr>
          <a:xfrm>
            <a:off x="6096000" y="0"/>
            <a:ext cx="6096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 name="Rectangle 5">
            <a:extLst>
              <a:ext uri="{FF2B5EF4-FFF2-40B4-BE49-F238E27FC236}">
                <a16:creationId xmlns:a16="http://schemas.microsoft.com/office/drawing/2014/main" id="{D12EFF2E-1F9D-F750-A915-07F0F4784DDC}"/>
              </a:ext>
            </a:extLst>
          </p:cNvPr>
          <p:cNvSpPr/>
          <p:nvPr userDrawn="1"/>
        </p:nvSpPr>
        <p:spPr>
          <a:xfrm>
            <a:off x="6096000" y="2101133"/>
            <a:ext cx="5376672" cy="26557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 name="Rectangle 3">
            <a:extLst>
              <a:ext uri="{FF2B5EF4-FFF2-40B4-BE49-F238E27FC236}">
                <a16:creationId xmlns:a16="http://schemas.microsoft.com/office/drawing/2014/main" id="{1452E592-D18E-F10A-87D3-B5BE7B0300D3}"/>
              </a:ext>
            </a:extLst>
          </p:cNvPr>
          <p:cNvSpPr/>
          <p:nvPr userDrawn="1"/>
        </p:nvSpPr>
        <p:spPr>
          <a:xfrm>
            <a:off x="1025978" y="2101133"/>
            <a:ext cx="5070022" cy="26557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Title 1">
            <a:extLst>
              <a:ext uri="{FF2B5EF4-FFF2-40B4-BE49-F238E27FC236}">
                <a16:creationId xmlns:a16="http://schemas.microsoft.com/office/drawing/2014/main" id="{79D84F8A-7F96-4AFD-8E35-101C451E927A}"/>
              </a:ext>
            </a:extLst>
          </p:cNvPr>
          <p:cNvSpPr>
            <a:spLocks noGrp="1"/>
          </p:cNvSpPr>
          <p:nvPr>
            <p:ph type="title" hasCustomPrompt="1"/>
          </p:nvPr>
        </p:nvSpPr>
        <p:spPr>
          <a:xfrm>
            <a:off x="1025979" y="2101132"/>
            <a:ext cx="5070021" cy="2655734"/>
          </a:xfrm>
          <a:noFill/>
        </p:spPr>
        <p:txBody>
          <a:bodyPr anchor="ctr">
            <a:normAutofit/>
          </a:bodyPr>
          <a:lstStyle>
            <a:lvl1pPr algn="ctr">
              <a:defRPr sz="4800" b="0">
                <a:solidFill>
                  <a:schemeClr val="tx2"/>
                </a:solidFill>
                <a:latin typeface="+mj-lt"/>
              </a:defRPr>
            </a:lvl1pPr>
          </a:lstStyle>
          <a:p>
            <a:r>
              <a:rPr lang="en-US"/>
              <a:t>#title of this slide</a:t>
            </a:r>
          </a:p>
        </p:txBody>
      </p:sp>
      <p:sp>
        <p:nvSpPr>
          <p:cNvPr id="8" name="Tijdelijke aanduiding voor tekst 7">
            <a:extLst>
              <a:ext uri="{FF2B5EF4-FFF2-40B4-BE49-F238E27FC236}">
                <a16:creationId xmlns:a16="http://schemas.microsoft.com/office/drawing/2014/main" id="{C34AF85B-1697-6745-64BC-35BBDE8D1A16}"/>
              </a:ext>
            </a:extLst>
          </p:cNvPr>
          <p:cNvSpPr>
            <a:spLocks noGrp="1"/>
          </p:cNvSpPr>
          <p:nvPr>
            <p:ph type="body" sz="quarter" idx="10" hasCustomPrompt="1"/>
          </p:nvPr>
        </p:nvSpPr>
        <p:spPr>
          <a:xfrm>
            <a:off x="6096000" y="2101132"/>
            <a:ext cx="5376672" cy="2655736"/>
          </a:xfrm>
          <a:noFill/>
        </p:spPr>
        <p:txBody>
          <a:bodyPr vert="horz" lIns="457200" tIns="45720" rIns="274320" bIns="45720" rtlCol="0" anchor="ctr">
            <a:noAutofit/>
          </a:bodyPr>
          <a:lstStyle>
            <a:lvl1pPr>
              <a:defRPr lang="en-US" sz="2400" b="1" spc="100" baseline="0">
                <a:ea typeface="+mj-ea"/>
              </a:defRPr>
            </a:lvl1pPr>
          </a:lstStyle>
          <a:p>
            <a:pPr lvl="0">
              <a:lnSpc>
                <a:spcPct val="110000"/>
              </a:lnSpc>
              <a:spcBef>
                <a:spcPct val="0"/>
              </a:spcBef>
            </a:pPr>
            <a:r>
              <a:rPr lang="nl-NL"/>
              <a:t>#short description of this slide</a:t>
            </a:r>
          </a:p>
        </p:txBody>
      </p:sp>
    </p:spTree>
    <p:extLst>
      <p:ext uri="{BB962C8B-B14F-4D97-AF65-F5344CB8AC3E}">
        <p14:creationId xmlns:p14="http://schemas.microsoft.com/office/powerpoint/2010/main" val="13111453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93DAB-3EB5-4B65-B6EF-F7A588063CE5}"/>
              </a:ext>
            </a:extLst>
          </p:cNvPr>
          <p:cNvSpPr>
            <a:spLocks noGrp="1"/>
          </p:cNvSpPr>
          <p:nvPr>
            <p:ph type="title" hasCustomPrompt="1"/>
          </p:nvPr>
        </p:nvSpPr>
        <p:spPr>
          <a:xfrm>
            <a:off x="0" y="1"/>
            <a:ext cx="12192000" cy="1387150"/>
          </a:xfrm>
          <a:noFill/>
        </p:spPr>
        <p:txBody>
          <a:bodyPr vert="horz" lIns="548640" tIns="274320" rIns="548640" bIns="274320" rtlCol="0" anchor="ctr">
            <a:normAutofit/>
          </a:bodyPr>
          <a:lstStyle>
            <a:lvl1pPr algn="ctr">
              <a:defRPr lang="en-US" dirty="0">
                <a:solidFill>
                  <a:schemeClr val="tx2"/>
                </a:solidFill>
              </a:defRPr>
            </a:lvl1pPr>
          </a:lstStyle>
          <a:p>
            <a:pPr lvl="0" algn="ctr"/>
            <a:r>
              <a:rPr lang="en-US"/>
              <a:t>#Belangrijke boodschap</a:t>
            </a:r>
          </a:p>
        </p:txBody>
      </p:sp>
      <p:sp>
        <p:nvSpPr>
          <p:cNvPr id="3" name="Tijdelijke aanduiding voor tekst 4">
            <a:extLst>
              <a:ext uri="{FF2B5EF4-FFF2-40B4-BE49-F238E27FC236}">
                <a16:creationId xmlns:a16="http://schemas.microsoft.com/office/drawing/2014/main" id="{0A9B0929-B8CC-88C1-43B7-14C4E6AC000F}"/>
              </a:ext>
            </a:extLst>
          </p:cNvPr>
          <p:cNvSpPr>
            <a:spLocks noGrp="1"/>
          </p:cNvSpPr>
          <p:nvPr>
            <p:ph type="body" sz="quarter" idx="12" hasCustomPrompt="1"/>
          </p:nvPr>
        </p:nvSpPr>
        <p:spPr>
          <a:xfrm>
            <a:off x="12277835" y="1391962"/>
            <a:ext cx="2425718" cy="875750"/>
          </a:xfrm>
        </p:spPr>
        <p:txBody>
          <a:bodyPr vert="horz" lIns="182880" tIns="182880" rIns="182880" bIns="182880" rtlCol="0" anchor="t">
            <a:normAutofit/>
          </a:bodyPr>
          <a:lstStyle>
            <a:lvl1pPr>
              <a:defRPr lang="en-US" sz="2400" b="0" spc="100" baseline="0">
                <a:solidFill>
                  <a:schemeClr val="tx2"/>
                </a:solidFill>
                <a:ea typeface="+mj-ea"/>
              </a:defRPr>
            </a:lvl1pPr>
          </a:lstStyle>
          <a:p>
            <a:pPr lvl="0">
              <a:lnSpc>
                <a:spcPct val="110000"/>
              </a:lnSpc>
              <a:spcBef>
                <a:spcPct val="0"/>
              </a:spcBef>
            </a:pPr>
            <a:r>
              <a:rPr lang="nl-NL"/>
              <a:t>#Extra text</a:t>
            </a:r>
            <a:endParaRPr lang="en-US"/>
          </a:p>
        </p:txBody>
      </p:sp>
    </p:spTree>
    <p:extLst>
      <p:ext uri="{BB962C8B-B14F-4D97-AF65-F5344CB8AC3E}">
        <p14:creationId xmlns:p14="http://schemas.microsoft.com/office/powerpoint/2010/main" val="30780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 poin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4F8A-7F96-4AFD-8E35-101C451E927A}"/>
              </a:ext>
            </a:extLst>
          </p:cNvPr>
          <p:cNvSpPr>
            <a:spLocks noGrp="1"/>
          </p:cNvSpPr>
          <p:nvPr>
            <p:ph type="title" hasCustomPrompt="1"/>
          </p:nvPr>
        </p:nvSpPr>
        <p:spPr>
          <a:xfrm>
            <a:off x="447138" y="373000"/>
            <a:ext cx="11444255" cy="1191547"/>
          </a:xfrm>
          <a:noFill/>
        </p:spPr>
        <p:txBody>
          <a:bodyPr anchor="ctr">
            <a:noAutofit/>
          </a:bodyPr>
          <a:lstStyle>
            <a:lvl1pPr algn="l">
              <a:defRPr sz="4800" b="0">
                <a:solidFill>
                  <a:schemeClr val="bg2"/>
                </a:solidFill>
                <a:latin typeface="+mj-lt"/>
              </a:defRPr>
            </a:lvl1pPr>
          </a:lstStyle>
          <a:p>
            <a:r>
              <a:rPr lang="nl-NL"/>
              <a:t>#Hoofdboodschap</a:t>
            </a:r>
            <a:endParaRPr lang="en-US"/>
          </a:p>
        </p:txBody>
      </p:sp>
      <p:sp>
        <p:nvSpPr>
          <p:cNvPr id="8" name="Tijdelijke aanduiding voor tekst 7">
            <a:extLst>
              <a:ext uri="{FF2B5EF4-FFF2-40B4-BE49-F238E27FC236}">
                <a16:creationId xmlns:a16="http://schemas.microsoft.com/office/drawing/2014/main" id="{C34AF85B-1697-6745-64BC-35BBDE8D1A16}"/>
              </a:ext>
            </a:extLst>
          </p:cNvPr>
          <p:cNvSpPr>
            <a:spLocks noGrp="1"/>
          </p:cNvSpPr>
          <p:nvPr>
            <p:ph type="body" sz="quarter" idx="10" hasCustomPrompt="1"/>
          </p:nvPr>
        </p:nvSpPr>
        <p:spPr>
          <a:xfrm>
            <a:off x="447139" y="1937547"/>
            <a:ext cx="11360366" cy="4492614"/>
          </a:xfrm>
          <a:solidFill>
            <a:schemeClr val="bg2"/>
          </a:solidFill>
        </p:spPr>
        <p:txBody>
          <a:bodyPr vert="horz" lIns="457200" tIns="365760" rIns="274320" bIns="274320" rtlCol="0" anchor="t">
            <a:noAutofit/>
          </a:bodyPr>
          <a:lstStyle>
            <a:lvl1pPr marL="342900" indent="-342900">
              <a:buFont typeface="Arial" panose="020B0604020202020204" pitchFamily="34" charset="0"/>
              <a:buChar char="•"/>
              <a:defRPr lang="en-US" sz="2400" b="0" spc="100" baseline="0">
                <a:ea typeface="+mj-ea"/>
              </a:defRPr>
            </a:lvl1pPr>
          </a:lstStyle>
          <a:p>
            <a:pPr lvl="0">
              <a:lnSpc>
                <a:spcPct val="110000"/>
              </a:lnSpc>
              <a:spcBef>
                <a:spcPct val="0"/>
              </a:spcBef>
            </a:pPr>
            <a:r>
              <a:rPr lang="nl-NL"/>
              <a:t>#bullet points gebruik je zo min mogelijk: voor een helder verhaal is 1 punt per dia het uitgangspunt. Door bulletpoints komt er vaak teveel tekst op een dia die mensen dan gaan lezen, waardoor ze niet meer naar jouw verhaal luisteren.</a:t>
            </a:r>
          </a:p>
          <a:p>
            <a:pPr lvl="0">
              <a:lnSpc>
                <a:spcPct val="110000"/>
              </a:lnSpc>
              <a:spcBef>
                <a:spcPct val="0"/>
              </a:spcBef>
            </a:pPr>
            <a:r>
              <a:rPr lang="nl-NL"/>
              <a:t> </a:t>
            </a:r>
          </a:p>
          <a:p>
            <a:pPr lvl="0">
              <a:lnSpc>
                <a:spcPct val="110000"/>
              </a:lnSpc>
              <a:spcBef>
                <a:spcPct val="0"/>
              </a:spcBef>
            </a:pPr>
            <a:r>
              <a:rPr lang="nl-NL"/>
              <a:t> </a:t>
            </a:r>
          </a:p>
          <a:p>
            <a:pPr lvl="0">
              <a:lnSpc>
                <a:spcPct val="110000"/>
              </a:lnSpc>
              <a:spcBef>
                <a:spcPct val="0"/>
              </a:spcBef>
            </a:pPr>
            <a:endParaRPr lang="nl-NL"/>
          </a:p>
        </p:txBody>
      </p:sp>
    </p:spTree>
    <p:extLst>
      <p:ext uri="{BB962C8B-B14F-4D97-AF65-F5344CB8AC3E}">
        <p14:creationId xmlns:p14="http://schemas.microsoft.com/office/powerpoint/2010/main" val="37165611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Getal">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5EC64-AFFD-4AFC-8B51-40530BEC7F90}"/>
              </a:ext>
            </a:extLst>
          </p:cNvPr>
          <p:cNvSpPr>
            <a:spLocks noGrp="1"/>
          </p:cNvSpPr>
          <p:nvPr>
            <p:ph type="title" hasCustomPrompt="1"/>
          </p:nvPr>
        </p:nvSpPr>
        <p:spPr>
          <a:xfrm>
            <a:off x="3111900" y="3512359"/>
            <a:ext cx="6459140" cy="2208878"/>
          </a:xfrm>
          <a:prstGeom prst="rect">
            <a:avLst/>
          </a:prstGeom>
          <a:noFill/>
        </p:spPr>
        <p:txBody>
          <a:bodyPr wrap="square" lIns="548640" tIns="0" rIns="548640" bIns="457200" anchor="t">
            <a:noAutofit/>
          </a:bodyPr>
          <a:lstStyle>
            <a:lvl1pPr algn="ctr">
              <a:lnSpc>
                <a:spcPct val="105000"/>
              </a:lnSpc>
              <a:defRPr sz="3200">
                <a:solidFill>
                  <a:schemeClr val="bg2"/>
                </a:solidFill>
              </a:defRPr>
            </a:lvl1pPr>
          </a:lstStyle>
          <a:p>
            <a:r>
              <a:rPr lang="en-US"/>
              <a:t>#beschrijving nummer</a:t>
            </a:r>
          </a:p>
        </p:txBody>
      </p:sp>
      <p:sp>
        <p:nvSpPr>
          <p:cNvPr id="6" name="Text Placeholder 5">
            <a:extLst>
              <a:ext uri="{FF2B5EF4-FFF2-40B4-BE49-F238E27FC236}">
                <a16:creationId xmlns:a16="http://schemas.microsoft.com/office/drawing/2014/main" id="{A34DB176-2393-4D71-B22D-422F80E4522D}"/>
              </a:ext>
            </a:extLst>
          </p:cNvPr>
          <p:cNvSpPr>
            <a:spLocks noGrp="1"/>
          </p:cNvSpPr>
          <p:nvPr>
            <p:ph type="body" sz="quarter" idx="12" hasCustomPrompt="1"/>
          </p:nvPr>
        </p:nvSpPr>
        <p:spPr>
          <a:xfrm>
            <a:off x="3111900" y="1088653"/>
            <a:ext cx="6459140" cy="2431435"/>
          </a:xfrm>
          <a:noFill/>
        </p:spPr>
        <p:txBody>
          <a:bodyPr vert="horz" wrap="square" lIns="365760" tIns="914400" rIns="365760" bIns="0" rtlCol="0" anchor="b">
            <a:spAutoFit/>
          </a:bodyPr>
          <a:lstStyle>
            <a:lvl1pPr algn="ctr">
              <a:lnSpc>
                <a:spcPct val="100000"/>
              </a:lnSpc>
              <a:defRPr lang="en-US" sz="9600" b="0" smtClean="0">
                <a:solidFill>
                  <a:schemeClr val="bg2"/>
                </a:solidFill>
                <a:latin typeface="+mj-lt"/>
                <a:ea typeface="+mj-ea"/>
              </a:defRPr>
            </a:lvl1pPr>
            <a:lvl2pPr>
              <a:defRPr lang="en-US" smtClean="0"/>
            </a:lvl2pPr>
            <a:lvl3pPr>
              <a:defRPr lang="en-US" smtClean="0"/>
            </a:lvl3pPr>
            <a:lvl4pPr>
              <a:defRPr lang="en-US" smtClean="0"/>
            </a:lvl4pPr>
            <a:lvl5pPr>
              <a:defRPr lang="en-US"/>
            </a:lvl5pPr>
          </a:lstStyle>
          <a:p>
            <a:pPr lvl="0">
              <a:lnSpc>
                <a:spcPct val="105000"/>
              </a:lnSpc>
              <a:spcBef>
                <a:spcPct val="0"/>
              </a:spcBef>
            </a:pPr>
            <a:r>
              <a:rPr lang="en-US"/>
              <a:t>#50%</a:t>
            </a:r>
          </a:p>
        </p:txBody>
      </p:sp>
      <p:grpSp>
        <p:nvGrpSpPr>
          <p:cNvPr id="21" name="Group 20">
            <a:extLst>
              <a:ext uri="{FF2B5EF4-FFF2-40B4-BE49-F238E27FC236}">
                <a16:creationId xmlns:a16="http://schemas.microsoft.com/office/drawing/2014/main" id="{B1D958AB-545C-9528-736A-662559AEB26C}"/>
              </a:ext>
            </a:extLst>
          </p:cNvPr>
          <p:cNvGrpSpPr/>
          <p:nvPr userDrawn="1"/>
        </p:nvGrpSpPr>
        <p:grpSpPr>
          <a:xfrm rot="5400000">
            <a:off x="10198066" y="653143"/>
            <a:ext cx="1205802" cy="1205802"/>
            <a:chOff x="645626" y="673239"/>
            <a:chExt cx="1205802" cy="1205802"/>
          </a:xfrm>
          <a:solidFill>
            <a:schemeClr val="accent1"/>
          </a:solidFill>
        </p:grpSpPr>
        <p:sp>
          <p:nvSpPr>
            <p:cNvPr id="22" name="Rectangle 21">
              <a:extLst>
                <a:ext uri="{FF2B5EF4-FFF2-40B4-BE49-F238E27FC236}">
                  <a16:creationId xmlns:a16="http://schemas.microsoft.com/office/drawing/2014/main" id="{BAB445C9-4828-B3FB-E612-303C473317AD}"/>
                </a:ext>
              </a:extLst>
            </p:cNvPr>
            <p:cNvSpPr/>
            <p:nvPr/>
          </p:nvSpPr>
          <p:spPr>
            <a:xfrm>
              <a:off x="645626" y="673239"/>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 name="Rectangle 22">
              <a:extLst>
                <a:ext uri="{FF2B5EF4-FFF2-40B4-BE49-F238E27FC236}">
                  <a16:creationId xmlns:a16="http://schemas.microsoft.com/office/drawing/2014/main" id="{7BDB99E0-ECB0-E888-A917-3C0A6A136FAC}"/>
                </a:ext>
              </a:extLst>
            </p:cNvPr>
            <p:cNvSpPr/>
            <p:nvPr/>
          </p:nvSpPr>
          <p:spPr>
            <a:xfrm rot="5400000">
              <a:off x="96725" y="1222140"/>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7" name="Group 26">
            <a:extLst>
              <a:ext uri="{FF2B5EF4-FFF2-40B4-BE49-F238E27FC236}">
                <a16:creationId xmlns:a16="http://schemas.microsoft.com/office/drawing/2014/main" id="{91F00350-2E99-301F-73FC-56931C63B9F7}"/>
              </a:ext>
            </a:extLst>
          </p:cNvPr>
          <p:cNvGrpSpPr/>
          <p:nvPr userDrawn="1"/>
        </p:nvGrpSpPr>
        <p:grpSpPr>
          <a:xfrm rot="10800000">
            <a:off x="10198066" y="5030109"/>
            <a:ext cx="1205802" cy="1205802"/>
            <a:chOff x="645626" y="673239"/>
            <a:chExt cx="1205802" cy="1205802"/>
          </a:xfrm>
          <a:solidFill>
            <a:schemeClr val="accent1"/>
          </a:solidFill>
        </p:grpSpPr>
        <p:sp>
          <p:nvSpPr>
            <p:cNvPr id="28" name="Rectangle 27">
              <a:extLst>
                <a:ext uri="{FF2B5EF4-FFF2-40B4-BE49-F238E27FC236}">
                  <a16:creationId xmlns:a16="http://schemas.microsoft.com/office/drawing/2014/main" id="{F1CBC1EC-5F8E-F661-A2AE-DC809486F4C9}"/>
                </a:ext>
              </a:extLst>
            </p:cNvPr>
            <p:cNvSpPr/>
            <p:nvPr/>
          </p:nvSpPr>
          <p:spPr>
            <a:xfrm>
              <a:off x="645626" y="673239"/>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 name="Rectangle 28">
              <a:extLst>
                <a:ext uri="{FF2B5EF4-FFF2-40B4-BE49-F238E27FC236}">
                  <a16:creationId xmlns:a16="http://schemas.microsoft.com/office/drawing/2014/main" id="{FCFA0F0B-5F27-C40F-52CB-ED5BE3E1C4A0}"/>
                </a:ext>
              </a:extLst>
            </p:cNvPr>
            <p:cNvSpPr/>
            <p:nvPr/>
          </p:nvSpPr>
          <p:spPr>
            <a:xfrm rot="5400000">
              <a:off x="96725" y="1222140"/>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3" name="Group 32">
            <a:extLst>
              <a:ext uri="{FF2B5EF4-FFF2-40B4-BE49-F238E27FC236}">
                <a16:creationId xmlns:a16="http://schemas.microsoft.com/office/drawing/2014/main" id="{1ED20165-4766-1CE6-4F67-C0C1DBC8DE66}"/>
              </a:ext>
            </a:extLst>
          </p:cNvPr>
          <p:cNvGrpSpPr/>
          <p:nvPr userDrawn="1"/>
        </p:nvGrpSpPr>
        <p:grpSpPr>
          <a:xfrm>
            <a:off x="675770" y="653143"/>
            <a:ext cx="1205802" cy="1205802"/>
            <a:chOff x="645626" y="673239"/>
            <a:chExt cx="1205802" cy="1205802"/>
          </a:xfrm>
          <a:solidFill>
            <a:schemeClr val="accent1"/>
          </a:solidFill>
        </p:grpSpPr>
        <p:sp>
          <p:nvSpPr>
            <p:cNvPr id="34" name="Rectangle 33">
              <a:extLst>
                <a:ext uri="{FF2B5EF4-FFF2-40B4-BE49-F238E27FC236}">
                  <a16:creationId xmlns:a16="http://schemas.microsoft.com/office/drawing/2014/main" id="{A47DC572-654B-80F8-A0A1-73483F31D19F}"/>
                </a:ext>
              </a:extLst>
            </p:cNvPr>
            <p:cNvSpPr/>
            <p:nvPr/>
          </p:nvSpPr>
          <p:spPr>
            <a:xfrm>
              <a:off x="645626" y="673239"/>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 name="Rectangle 34">
              <a:extLst>
                <a:ext uri="{FF2B5EF4-FFF2-40B4-BE49-F238E27FC236}">
                  <a16:creationId xmlns:a16="http://schemas.microsoft.com/office/drawing/2014/main" id="{42318871-2B1D-AEDF-E75A-ACFC306440D8}"/>
                </a:ext>
              </a:extLst>
            </p:cNvPr>
            <p:cNvSpPr/>
            <p:nvPr/>
          </p:nvSpPr>
          <p:spPr>
            <a:xfrm rot="5400000">
              <a:off x="96725" y="1222140"/>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6" name="Group 35">
            <a:extLst>
              <a:ext uri="{FF2B5EF4-FFF2-40B4-BE49-F238E27FC236}">
                <a16:creationId xmlns:a16="http://schemas.microsoft.com/office/drawing/2014/main" id="{14974E58-FBD4-2ABB-ADCE-F57AFD432A3B}"/>
              </a:ext>
            </a:extLst>
          </p:cNvPr>
          <p:cNvGrpSpPr/>
          <p:nvPr userDrawn="1"/>
        </p:nvGrpSpPr>
        <p:grpSpPr>
          <a:xfrm rot="16200000">
            <a:off x="675770" y="5030110"/>
            <a:ext cx="1205802" cy="1205802"/>
            <a:chOff x="645626" y="673239"/>
            <a:chExt cx="1205802" cy="1205802"/>
          </a:xfrm>
          <a:solidFill>
            <a:schemeClr val="accent1"/>
          </a:solidFill>
        </p:grpSpPr>
        <p:sp>
          <p:nvSpPr>
            <p:cNvPr id="37" name="Rectangle 36">
              <a:extLst>
                <a:ext uri="{FF2B5EF4-FFF2-40B4-BE49-F238E27FC236}">
                  <a16:creationId xmlns:a16="http://schemas.microsoft.com/office/drawing/2014/main" id="{EE70EAE8-BB91-5CEB-B5ED-BD0F2A4A466B}"/>
                </a:ext>
              </a:extLst>
            </p:cNvPr>
            <p:cNvSpPr/>
            <p:nvPr/>
          </p:nvSpPr>
          <p:spPr>
            <a:xfrm>
              <a:off x="645626" y="673239"/>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8" name="Rectangle 37">
              <a:extLst>
                <a:ext uri="{FF2B5EF4-FFF2-40B4-BE49-F238E27FC236}">
                  <a16:creationId xmlns:a16="http://schemas.microsoft.com/office/drawing/2014/main" id="{4142A69B-7D6B-497B-60AC-244651E2AB38}"/>
                </a:ext>
              </a:extLst>
            </p:cNvPr>
            <p:cNvSpPr/>
            <p:nvPr/>
          </p:nvSpPr>
          <p:spPr>
            <a:xfrm rot="5400000">
              <a:off x="96725" y="1222140"/>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Tree>
    <p:extLst>
      <p:ext uri="{BB962C8B-B14F-4D97-AF65-F5344CB8AC3E}">
        <p14:creationId xmlns:p14="http://schemas.microsoft.com/office/powerpoint/2010/main" val="35196796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5EC64-AFFD-4AFC-8B51-40530BEC7F90}"/>
              </a:ext>
            </a:extLst>
          </p:cNvPr>
          <p:cNvSpPr>
            <a:spLocks noGrp="1"/>
          </p:cNvSpPr>
          <p:nvPr>
            <p:ph type="title" hasCustomPrompt="1"/>
          </p:nvPr>
        </p:nvSpPr>
        <p:spPr>
          <a:xfrm>
            <a:off x="1924140" y="5248049"/>
            <a:ext cx="8411614" cy="473188"/>
          </a:xfrm>
          <a:prstGeom prst="rect">
            <a:avLst/>
          </a:prstGeom>
          <a:noFill/>
        </p:spPr>
        <p:txBody>
          <a:bodyPr wrap="square" lIns="548640" tIns="0" rIns="548640" bIns="457200" anchor="t">
            <a:noAutofit/>
          </a:bodyPr>
          <a:lstStyle>
            <a:lvl1pPr algn="ctr">
              <a:lnSpc>
                <a:spcPct val="105000"/>
              </a:lnSpc>
              <a:defRPr sz="3200" b="0">
                <a:solidFill>
                  <a:schemeClr val="bg2"/>
                </a:solidFill>
              </a:defRPr>
            </a:lvl1pPr>
          </a:lstStyle>
          <a:p>
            <a:r>
              <a:rPr lang="en-US"/>
              <a:t>#detail</a:t>
            </a:r>
          </a:p>
        </p:txBody>
      </p:sp>
      <p:sp>
        <p:nvSpPr>
          <p:cNvPr id="6" name="Text Placeholder 5">
            <a:extLst>
              <a:ext uri="{FF2B5EF4-FFF2-40B4-BE49-F238E27FC236}">
                <a16:creationId xmlns:a16="http://schemas.microsoft.com/office/drawing/2014/main" id="{A34DB176-2393-4D71-B22D-422F80E4522D}"/>
              </a:ext>
            </a:extLst>
          </p:cNvPr>
          <p:cNvSpPr>
            <a:spLocks noGrp="1"/>
          </p:cNvSpPr>
          <p:nvPr>
            <p:ph type="body" sz="quarter" idx="12" hasCustomPrompt="1"/>
          </p:nvPr>
        </p:nvSpPr>
        <p:spPr>
          <a:xfrm>
            <a:off x="1924140" y="1089807"/>
            <a:ext cx="8489570" cy="3940301"/>
          </a:xfrm>
          <a:noFill/>
        </p:spPr>
        <p:txBody>
          <a:bodyPr vert="horz" wrap="square" lIns="182880" tIns="182880" rIns="182880" bIns="182880" rtlCol="0" anchor="ctr">
            <a:normAutofit/>
          </a:bodyPr>
          <a:lstStyle>
            <a:lvl1pPr algn="ctr">
              <a:lnSpc>
                <a:spcPct val="100000"/>
              </a:lnSpc>
              <a:defRPr lang="en-US" sz="5400" b="1" smtClean="0">
                <a:solidFill>
                  <a:schemeClr val="bg2"/>
                </a:solidFill>
                <a:latin typeface="+mn-lt"/>
                <a:ea typeface="+mj-ea"/>
              </a:defRPr>
            </a:lvl1pPr>
            <a:lvl2pPr>
              <a:defRPr lang="en-US" smtClean="0"/>
            </a:lvl2pPr>
            <a:lvl3pPr>
              <a:defRPr lang="en-US" smtClean="0"/>
            </a:lvl3pPr>
            <a:lvl4pPr>
              <a:defRPr lang="en-US" smtClean="0"/>
            </a:lvl4pPr>
            <a:lvl5pPr>
              <a:defRPr lang="en-US"/>
            </a:lvl5pPr>
          </a:lstStyle>
          <a:p>
            <a:pPr lvl="0">
              <a:lnSpc>
                <a:spcPct val="105000"/>
              </a:lnSpc>
              <a:spcBef>
                <a:spcPct val="0"/>
              </a:spcBef>
            </a:pPr>
            <a:r>
              <a:rPr lang="en-US"/>
              <a:t>#een quote, conclusie of </a:t>
            </a:r>
            <a:br>
              <a:rPr lang="en-US"/>
            </a:br>
            <a:r>
              <a:rPr lang="en-US"/>
              <a:t>sound bite</a:t>
            </a:r>
          </a:p>
        </p:txBody>
      </p:sp>
      <p:grpSp>
        <p:nvGrpSpPr>
          <p:cNvPr id="21" name="Group 20">
            <a:extLst>
              <a:ext uri="{FF2B5EF4-FFF2-40B4-BE49-F238E27FC236}">
                <a16:creationId xmlns:a16="http://schemas.microsoft.com/office/drawing/2014/main" id="{B1D958AB-545C-9528-736A-662559AEB26C}"/>
              </a:ext>
            </a:extLst>
          </p:cNvPr>
          <p:cNvGrpSpPr/>
          <p:nvPr userDrawn="1"/>
        </p:nvGrpSpPr>
        <p:grpSpPr>
          <a:xfrm rot="5400000">
            <a:off x="10198066" y="653143"/>
            <a:ext cx="1205802" cy="1205802"/>
            <a:chOff x="645626" y="673239"/>
            <a:chExt cx="1205802" cy="1205802"/>
          </a:xfrm>
          <a:solidFill>
            <a:schemeClr val="accent1"/>
          </a:solidFill>
        </p:grpSpPr>
        <p:sp>
          <p:nvSpPr>
            <p:cNvPr id="22" name="Rectangle 21">
              <a:extLst>
                <a:ext uri="{FF2B5EF4-FFF2-40B4-BE49-F238E27FC236}">
                  <a16:creationId xmlns:a16="http://schemas.microsoft.com/office/drawing/2014/main" id="{BAB445C9-4828-B3FB-E612-303C473317AD}"/>
                </a:ext>
              </a:extLst>
            </p:cNvPr>
            <p:cNvSpPr/>
            <p:nvPr/>
          </p:nvSpPr>
          <p:spPr>
            <a:xfrm>
              <a:off x="645626" y="673239"/>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3" name="Rectangle 22">
              <a:extLst>
                <a:ext uri="{FF2B5EF4-FFF2-40B4-BE49-F238E27FC236}">
                  <a16:creationId xmlns:a16="http://schemas.microsoft.com/office/drawing/2014/main" id="{7BDB99E0-ECB0-E888-A917-3C0A6A136FAC}"/>
                </a:ext>
              </a:extLst>
            </p:cNvPr>
            <p:cNvSpPr/>
            <p:nvPr/>
          </p:nvSpPr>
          <p:spPr>
            <a:xfrm rot="5400000">
              <a:off x="96725" y="1222140"/>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27" name="Group 26">
            <a:extLst>
              <a:ext uri="{FF2B5EF4-FFF2-40B4-BE49-F238E27FC236}">
                <a16:creationId xmlns:a16="http://schemas.microsoft.com/office/drawing/2014/main" id="{91F00350-2E99-301F-73FC-56931C63B9F7}"/>
              </a:ext>
            </a:extLst>
          </p:cNvPr>
          <p:cNvGrpSpPr/>
          <p:nvPr userDrawn="1"/>
        </p:nvGrpSpPr>
        <p:grpSpPr>
          <a:xfrm rot="10800000">
            <a:off x="10198066" y="5030109"/>
            <a:ext cx="1205802" cy="1205802"/>
            <a:chOff x="645626" y="673239"/>
            <a:chExt cx="1205802" cy="1205802"/>
          </a:xfrm>
          <a:solidFill>
            <a:schemeClr val="accent1"/>
          </a:solidFill>
        </p:grpSpPr>
        <p:sp>
          <p:nvSpPr>
            <p:cNvPr id="28" name="Rectangle 27">
              <a:extLst>
                <a:ext uri="{FF2B5EF4-FFF2-40B4-BE49-F238E27FC236}">
                  <a16:creationId xmlns:a16="http://schemas.microsoft.com/office/drawing/2014/main" id="{F1CBC1EC-5F8E-F661-A2AE-DC809486F4C9}"/>
                </a:ext>
              </a:extLst>
            </p:cNvPr>
            <p:cNvSpPr/>
            <p:nvPr/>
          </p:nvSpPr>
          <p:spPr>
            <a:xfrm>
              <a:off x="645626" y="673239"/>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 name="Rectangle 28">
              <a:extLst>
                <a:ext uri="{FF2B5EF4-FFF2-40B4-BE49-F238E27FC236}">
                  <a16:creationId xmlns:a16="http://schemas.microsoft.com/office/drawing/2014/main" id="{FCFA0F0B-5F27-C40F-52CB-ED5BE3E1C4A0}"/>
                </a:ext>
              </a:extLst>
            </p:cNvPr>
            <p:cNvSpPr/>
            <p:nvPr/>
          </p:nvSpPr>
          <p:spPr>
            <a:xfrm rot="5400000">
              <a:off x="96725" y="1222140"/>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3" name="Group 32">
            <a:extLst>
              <a:ext uri="{FF2B5EF4-FFF2-40B4-BE49-F238E27FC236}">
                <a16:creationId xmlns:a16="http://schemas.microsoft.com/office/drawing/2014/main" id="{1ED20165-4766-1CE6-4F67-C0C1DBC8DE66}"/>
              </a:ext>
            </a:extLst>
          </p:cNvPr>
          <p:cNvGrpSpPr/>
          <p:nvPr userDrawn="1"/>
        </p:nvGrpSpPr>
        <p:grpSpPr>
          <a:xfrm>
            <a:off x="675770" y="653143"/>
            <a:ext cx="1205802" cy="1205802"/>
            <a:chOff x="645626" y="673239"/>
            <a:chExt cx="1205802" cy="1205802"/>
          </a:xfrm>
          <a:solidFill>
            <a:schemeClr val="accent1"/>
          </a:solidFill>
        </p:grpSpPr>
        <p:sp>
          <p:nvSpPr>
            <p:cNvPr id="34" name="Rectangle 33">
              <a:extLst>
                <a:ext uri="{FF2B5EF4-FFF2-40B4-BE49-F238E27FC236}">
                  <a16:creationId xmlns:a16="http://schemas.microsoft.com/office/drawing/2014/main" id="{A47DC572-654B-80F8-A0A1-73483F31D19F}"/>
                </a:ext>
              </a:extLst>
            </p:cNvPr>
            <p:cNvSpPr/>
            <p:nvPr/>
          </p:nvSpPr>
          <p:spPr>
            <a:xfrm>
              <a:off x="645626" y="673239"/>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 name="Rectangle 34">
              <a:extLst>
                <a:ext uri="{FF2B5EF4-FFF2-40B4-BE49-F238E27FC236}">
                  <a16:creationId xmlns:a16="http://schemas.microsoft.com/office/drawing/2014/main" id="{42318871-2B1D-AEDF-E75A-ACFC306440D8}"/>
                </a:ext>
              </a:extLst>
            </p:cNvPr>
            <p:cNvSpPr/>
            <p:nvPr/>
          </p:nvSpPr>
          <p:spPr>
            <a:xfrm rot="5400000">
              <a:off x="96725" y="1222140"/>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6" name="Group 35">
            <a:extLst>
              <a:ext uri="{FF2B5EF4-FFF2-40B4-BE49-F238E27FC236}">
                <a16:creationId xmlns:a16="http://schemas.microsoft.com/office/drawing/2014/main" id="{14974E58-FBD4-2ABB-ADCE-F57AFD432A3B}"/>
              </a:ext>
            </a:extLst>
          </p:cNvPr>
          <p:cNvGrpSpPr/>
          <p:nvPr userDrawn="1"/>
        </p:nvGrpSpPr>
        <p:grpSpPr>
          <a:xfrm rot="16200000">
            <a:off x="675770" y="5030110"/>
            <a:ext cx="1205802" cy="1205802"/>
            <a:chOff x="645626" y="673239"/>
            <a:chExt cx="1205802" cy="1205802"/>
          </a:xfrm>
          <a:solidFill>
            <a:schemeClr val="accent1"/>
          </a:solidFill>
        </p:grpSpPr>
        <p:sp>
          <p:nvSpPr>
            <p:cNvPr id="37" name="Rectangle 36">
              <a:extLst>
                <a:ext uri="{FF2B5EF4-FFF2-40B4-BE49-F238E27FC236}">
                  <a16:creationId xmlns:a16="http://schemas.microsoft.com/office/drawing/2014/main" id="{EE70EAE8-BB91-5CEB-B5ED-BD0F2A4A466B}"/>
                </a:ext>
              </a:extLst>
            </p:cNvPr>
            <p:cNvSpPr/>
            <p:nvPr/>
          </p:nvSpPr>
          <p:spPr>
            <a:xfrm>
              <a:off x="645626" y="673239"/>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8" name="Rectangle 37">
              <a:extLst>
                <a:ext uri="{FF2B5EF4-FFF2-40B4-BE49-F238E27FC236}">
                  <a16:creationId xmlns:a16="http://schemas.microsoft.com/office/drawing/2014/main" id="{4142A69B-7D6B-497B-60AC-244651E2AB38}"/>
                </a:ext>
              </a:extLst>
            </p:cNvPr>
            <p:cNvSpPr/>
            <p:nvPr/>
          </p:nvSpPr>
          <p:spPr>
            <a:xfrm rot="5400000">
              <a:off x="96725" y="1222140"/>
              <a:ext cx="1205802"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Tree>
    <p:extLst>
      <p:ext uri="{BB962C8B-B14F-4D97-AF65-F5344CB8AC3E}">
        <p14:creationId xmlns:p14="http://schemas.microsoft.com/office/powerpoint/2010/main" val="24317522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rand">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137889D-BA09-84BE-E606-0EE6138688B9}"/>
              </a:ext>
            </a:extLst>
          </p:cNvPr>
          <p:cNvSpPr/>
          <p:nvPr userDrawn="1"/>
        </p:nvSpPr>
        <p:spPr>
          <a:xfrm>
            <a:off x="243281" y="226503"/>
            <a:ext cx="11702642" cy="63840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F93DAB-3EB5-4B65-B6EF-F7A588063CE5}"/>
              </a:ext>
            </a:extLst>
          </p:cNvPr>
          <p:cNvSpPr>
            <a:spLocks noGrp="1"/>
          </p:cNvSpPr>
          <p:nvPr>
            <p:ph type="title" hasCustomPrompt="1"/>
          </p:nvPr>
        </p:nvSpPr>
        <p:spPr>
          <a:xfrm>
            <a:off x="959685" y="931382"/>
            <a:ext cx="10272631" cy="4995236"/>
          </a:xfrm>
        </p:spPr>
        <p:txBody>
          <a:bodyPr anchor="ctr">
            <a:normAutofit/>
          </a:bodyPr>
          <a:lstStyle>
            <a:lvl1pPr algn="ctr">
              <a:lnSpc>
                <a:spcPct val="110000"/>
              </a:lnSpc>
              <a:defRPr sz="4800" i="0">
                <a:solidFill>
                  <a:schemeClr val="tx2"/>
                </a:solidFill>
                <a:latin typeface="+mn-lt"/>
              </a:defRPr>
            </a:lvl1pPr>
          </a:lstStyle>
          <a:p>
            <a:r>
              <a:rPr lang="en-US"/>
              <a:t>#een quote, conclusie of </a:t>
            </a:r>
            <a:br>
              <a:rPr lang="en-US"/>
            </a:br>
            <a:r>
              <a:rPr lang="en-US"/>
              <a:t>sound bite</a:t>
            </a:r>
          </a:p>
        </p:txBody>
      </p:sp>
      <p:sp>
        <p:nvSpPr>
          <p:cNvPr id="3" name="Tijdelijke aanduiding voor tekst 4">
            <a:extLst>
              <a:ext uri="{FF2B5EF4-FFF2-40B4-BE49-F238E27FC236}">
                <a16:creationId xmlns:a16="http://schemas.microsoft.com/office/drawing/2014/main" id="{EACAB54B-B737-C9D1-D953-D4E75FBC00B0}"/>
              </a:ext>
            </a:extLst>
          </p:cNvPr>
          <p:cNvSpPr>
            <a:spLocks noGrp="1"/>
          </p:cNvSpPr>
          <p:nvPr>
            <p:ph type="body" sz="quarter" idx="12" hasCustomPrompt="1"/>
          </p:nvPr>
        </p:nvSpPr>
        <p:spPr>
          <a:xfrm>
            <a:off x="4900002" y="5926618"/>
            <a:ext cx="2391997" cy="683907"/>
          </a:xfrm>
        </p:spPr>
        <p:txBody>
          <a:bodyPr vert="horz" lIns="182880" tIns="182880" rIns="182880" bIns="182880" rtlCol="0" anchor="t">
            <a:normAutofit/>
          </a:bodyPr>
          <a:lstStyle>
            <a:lvl1pPr algn="ctr">
              <a:defRPr lang="en-US" sz="2400" b="0" spc="100" baseline="0">
                <a:solidFill>
                  <a:schemeClr val="tx2"/>
                </a:solidFill>
                <a:ea typeface="+mj-ea"/>
              </a:defRPr>
            </a:lvl1pPr>
          </a:lstStyle>
          <a:p>
            <a:pPr lvl="0">
              <a:lnSpc>
                <a:spcPct val="110000"/>
              </a:lnSpc>
              <a:spcBef>
                <a:spcPct val="0"/>
              </a:spcBef>
            </a:pPr>
            <a:r>
              <a:rPr lang="nl-NL"/>
              <a:t>#Optioneel</a:t>
            </a:r>
            <a:endParaRPr lang="en-US"/>
          </a:p>
        </p:txBody>
      </p:sp>
    </p:spTree>
    <p:extLst>
      <p:ext uri="{BB962C8B-B14F-4D97-AF65-F5344CB8AC3E}">
        <p14:creationId xmlns:p14="http://schemas.microsoft.com/office/powerpoint/2010/main" val="309078238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1C054F-B931-BC82-41E7-D789C67B460A}"/>
              </a:ext>
            </a:extLst>
          </p:cNvPr>
          <p:cNvSpPr>
            <a:spLocks noGrp="1"/>
          </p:cNvSpPr>
          <p:nvPr>
            <p:ph type="title" hasCustomPrompt="1"/>
          </p:nvPr>
        </p:nvSpPr>
        <p:spPr>
          <a:xfrm>
            <a:off x="12260425" y="0"/>
            <a:ext cx="2598304" cy="848072"/>
          </a:xfrm>
        </p:spPr>
        <p:txBody>
          <a:bodyPr lIns="274320" tIns="182880" rIns="182880" bIns="182880">
            <a:normAutofit/>
          </a:bodyPr>
          <a:lstStyle>
            <a:lvl1pPr>
              <a:defRPr sz="3200"/>
            </a:lvl1pPr>
          </a:lstStyle>
          <a:p>
            <a:r>
              <a:rPr lang="nl-NL"/>
              <a:t>#Heading</a:t>
            </a:r>
            <a:endParaRPr lang="en-US"/>
          </a:p>
        </p:txBody>
      </p:sp>
      <p:sp>
        <p:nvSpPr>
          <p:cNvPr id="4" name="Tijdelijke aanduiding voor tekst 3">
            <a:extLst>
              <a:ext uri="{FF2B5EF4-FFF2-40B4-BE49-F238E27FC236}">
                <a16:creationId xmlns:a16="http://schemas.microsoft.com/office/drawing/2014/main" id="{F6436DDF-4042-C94C-912E-5717412D6852}"/>
              </a:ext>
            </a:extLst>
          </p:cNvPr>
          <p:cNvSpPr>
            <a:spLocks noGrp="1"/>
          </p:cNvSpPr>
          <p:nvPr>
            <p:ph type="body" sz="quarter" idx="10" hasCustomPrompt="1"/>
          </p:nvPr>
        </p:nvSpPr>
        <p:spPr>
          <a:xfrm>
            <a:off x="12260425" y="952533"/>
            <a:ext cx="2612572" cy="1636712"/>
          </a:xfrm>
        </p:spPr>
        <p:txBody>
          <a:bodyPr vert="horz" lIns="274320" tIns="182880" rIns="182880" bIns="182880" rtlCol="0" anchor="t">
            <a:normAutofit/>
          </a:bodyPr>
          <a:lstStyle>
            <a:lvl1pPr>
              <a:defRPr lang="en-US" sz="1600" b="0" spc="100" baseline="0">
                <a:solidFill>
                  <a:schemeClr val="tx2"/>
                </a:solidFill>
                <a:ea typeface="+mj-ea"/>
              </a:defRPr>
            </a:lvl1pPr>
          </a:lstStyle>
          <a:p>
            <a:pPr lvl="0">
              <a:lnSpc>
                <a:spcPct val="110000"/>
              </a:lnSpc>
              <a:spcBef>
                <a:spcPct val="0"/>
              </a:spcBef>
            </a:pPr>
            <a:r>
              <a:rPr lang="nl-NL"/>
              <a:t>#Extra text</a:t>
            </a:r>
            <a:endParaRPr lang="en-US"/>
          </a:p>
        </p:txBody>
      </p:sp>
    </p:spTree>
    <p:extLst>
      <p:ext uri="{BB962C8B-B14F-4D97-AF65-F5344CB8AC3E}">
        <p14:creationId xmlns:p14="http://schemas.microsoft.com/office/powerpoint/2010/main" val="1858593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fbeelding tex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C69A216-B84A-46C9-B0D8-0BD58C57B51E}"/>
              </a:ext>
            </a:extLst>
          </p:cNvPr>
          <p:cNvSpPr>
            <a:spLocks noGrp="1"/>
          </p:cNvSpPr>
          <p:nvPr>
            <p:ph type="pic" idx="1" hasCustomPrompt="1"/>
          </p:nvPr>
        </p:nvSpPr>
        <p:spPr>
          <a:xfrm>
            <a:off x="-9464" y="-18881"/>
            <a:ext cx="12201464" cy="6374005"/>
          </a:xfrm>
          <a:prstGeom prst="rect">
            <a:avLst/>
          </a:prstGeom>
          <a:noFill/>
        </p:spPr>
        <p:txBody>
          <a:bodyPr anchor="ctr"/>
          <a:lstStyle>
            <a:lvl1pPr marL="0" indent="0" algn="ctr">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#Sleep een afbeelding in dit veld, of klik om een toe te voegen. </a:t>
            </a:r>
            <a:endParaRPr lang="en-NL"/>
          </a:p>
        </p:txBody>
      </p:sp>
      <p:sp>
        <p:nvSpPr>
          <p:cNvPr id="2" name="Title 1">
            <a:extLst>
              <a:ext uri="{FF2B5EF4-FFF2-40B4-BE49-F238E27FC236}">
                <a16:creationId xmlns:a16="http://schemas.microsoft.com/office/drawing/2014/main" id="{1C7D68A6-BFDE-412E-AAD6-9EF01DC47253}"/>
              </a:ext>
            </a:extLst>
          </p:cNvPr>
          <p:cNvSpPr>
            <a:spLocks noGrp="1"/>
          </p:cNvSpPr>
          <p:nvPr>
            <p:ph type="title" hasCustomPrompt="1"/>
          </p:nvPr>
        </p:nvSpPr>
        <p:spPr>
          <a:xfrm>
            <a:off x="-9464" y="6355124"/>
            <a:ext cx="12201464" cy="512330"/>
          </a:xfrm>
          <a:prstGeom prst="rect">
            <a:avLst/>
          </a:prstGeom>
          <a:solidFill>
            <a:schemeClr val="accent1">
              <a:alpha val="99000"/>
            </a:schemeClr>
          </a:solidFill>
        </p:spPr>
        <p:txBody>
          <a:bodyPr lIns="0" tIns="0" rIns="0" bIns="0" anchor="ctr">
            <a:normAutofit/>
          </a:bodyPr>
          <a:lstStyle>
            <a:lvl1pPr algn="ctr">
              <a:defRPr sz="1800">
                <a:solidFill>
                  <a:schemeClr val="tx1"/>
                </a:solidFill>
                <a:latin typeface="+mn-lt"/>
              </a:defRPr>
            </a:lvl1pPr>
          </a:lstStyle>
          <a:p>
            <a:r>
              <a:rPr lang="en-US"/>
              <a:t>#Belangrijkste punt van deze afbeelding</a:t>
            </a:r>
          </a:p>
        </p:txBody>
      </p:sp>
      <p:sp>
        <p:nvSpPr>
          <p:cNvPr id="4" name="Text Placeholder 3">
            <a:extLst>
              <a:ext uri="{FF2B5EF4-FFF2-40B4-BE49-F238E27FC236}">
                <a16:creationId xmlns:a16="http://schemas.microsoft.com/office/drawing/2014/main" id="{96F05C34-B0BA-46F2-B3E0-8A14D72AB20B}"/>
              </a:ext>
            </a:extLst>
          </p:cNvPr>
          <p:cNvSpPr>
            <a:spLocks noGrp="1"/>
          </p:cNvSpPr>
          <p:nvPr>
            <p:ph type="body" sz="half" idx="2" hasCustomPrompt="1"/>
          </p:nvPr>
        </p:nvSpPr>
        <p:spPr>
          <a:xfrm>
            <a:off x="10966364" y="7068065"/>
            <a:ext cx="1225636" cy="76564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Subtitle</a:t>
            </a:r>
          </a:p>
        </p:txBody>
      </p:sp>
    </p:spTree>
    <p:extLst>
      <p:ext uri="{BB962C8B-B14F-4D97-AF65-F5344CB8AC3E}">
        <p14:creationId xmlns:p14="http://schemas.microsoft.com/office/powerpoint/2010/main" val="29476515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fbeelding rand">
    <p:bg>
      <p:bgPr>
        <a:solidFill>
          <a:schemeClr val="accent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C69A216-B84A-46C9-B0D8-0BD58C57B51E}"/>
              </a:ext>
            </a:extLst>
          </p:cNvPr>
          <p:cNvSpPr>
            <a:spLocks noGrp="1"/>
          </p:cNvSpPr>
          <p:nvPr>
            <p:ph type="pic" idx="1" hasCustomPrompt="1"/>
          </p:nvPr>
        </p:nvSpPr>
        <p:spPr>
          <a:xfrm>
            <a:off x="349541" y="308295"/>
            <a:ext cx="11492917" cy="6241409"/>
          </a:xfrm>
          <a:prstGeom prst="rect">
            <a:avLst/>
          </a:prstGeom>
          <a:solidFill>
            <a:schemeClr val="tx2"/>
          </a:solidFill>
        </p:spPr>
        <p:txBody>
          <a:bodyPr anchor="ct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#Sleep een afbeelding in dit veld, </a:t>
            </a:r>
          </a:p>
          <a:p>
            <a:r>
              <a:rPr lang="nl-NL"/>
              <a:t>of klik om een toe te voegen. </a:t>
            </a:r>
            <a:endParaRPr lang="en-NL"/>
          </a:p>
        </p:txBody>
      </p:sp>
    </p:spTree>
    <p:extLst>
      <p:ext uri="{BB962C8B-B14F-4D97-AF65-F5344CB8AC3E}">
        <p14:creationId xmlns:p14="http://schemas.microsoft.com/office/powerpoint/2010/main" val="26413219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fbeelding logo">
    <p:bg>
      <p:bgPr>
        <a:solidFill>
          <a:schemeClr val="bg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0110017-14E5-F96E-9017-1F686E64478D}"/>
              </a:ext>
            </a:extLst>
          </p:cNvPr>
          <p:cNvSpPr>
            <a:spLocks noGrp="1"/>
          </p:cNvSpPr>
          <p:nvPr>
            <p:ph type="pic" sz="quarter" idx="11" hasCustomPrompt="1"/>
          </p:nvPr>
        </p:nvSpPr>
        <p:spPr>
          <a:xfrm>
            <a:off x="0" y="0"/>
            <a:ext cx="12192000" cy="6858000"/>
          </a:xfrm>
          <a:solidFill>
            <a:schemeClr val="tx2"/>
          </a:solidFill>
        </p:spPr>
        <p:txBody>
          <a:bodyPr anchor="ctr"/>
          <a:lstStyle>
            <a:lvl1pPr algn="ctr">
              <a:defRPr>
                <a:solidFill>
                  <a:schemeClr val="bg2"/>
                </a:solidFill>
              </a:defRPr>
            </a:lvl1pPr>
          </a:lstStyle>
          <a:p>
            <a:r>
              <a:rPr lang="nl-NL"/>
              <a:t>#Sleep een afbeelding in dit veld, </a:t>
            </a:r>
          </a:p>
          <a:p>
            <a:r>
              <a:rPr lang="nl-NL"/>
              <a:t>of klik om een toe te voegen. </a:t>
            </a:r>
            <a:endParaRPr lang="en-NL"/>
          </a:p>
        </p:txBody>
      </p:sp>
      <p:pic>
        <p:nvPicPr>
          <p:cNvPr id="2" name="Picture 1">
            <a:extLst>
              <a:ext uri="{FF2B5EF4-FFF2-40B4-BE49-F238E27FC236}">
                <a16:creationId xmlns:a16="http://schemas.microsoft.com/office/drawing/2014/main" id="{2DFA0D71-73C5-50CD-2188-A20227D846BB}"/>
              </a:ext>
            </a:extLst>
          </p:cNvPr>
          <p:cNvPicPr>
            <a:picLocks noChangeAspect="1"/>
          </p:cNvPicPr>
          <p:nvPr userDrawn="1"/>
        </p:nvPicPr>
        <p:blipFill>
          <a:blip r:embed="rId2"/>
          <a:stretch>
            <a:fillRect/>
          </a:stretch>
        </p:blipFill>
        <p:spPr>
          <a:xfrm>
            <a:off x="0" y="-648"/>
            <a:ext cx="3478665" cy="2492178"/>
          </a:xfrm>
          <a:prstGeom prst="rect">
            <a:avLst/>
          </a:prstGeom>
        </p:spPr>
      </p:pic>
      <p:sp>
        <p:nvSpPr>
          <p:cNvPr id="3" name="Tijdelijke aanduiding voor tekst 4">
            <a:extLst>
              <a:ext uri="{FF2B5EF4-FFF2-40B4-BE49-F238E27FC236}">
                <a16:creationId xmlns:a16="http://schemas.microsoft.com/office/drawing/2014/main" id="{B07FD41A-C0EC-6DD6-E463-7B34C674F060}"/>
              </a:ext>
            </a:extLst>
          </p:cNvPr>
          <p:cNvSpPr>
            <a:spLocks noGrp="1"/>
          </p:cNvSpPr>
          <p:nvPr>
            <p:ph type="body" sz="quarter" idx="12" hasCustomPrompt="1"/>
          </p:nvPr>
        </p:nvSpPr>
        <p:spPr>
          <a:xfrm>
            <a:off x="12563475" y="5280025"/>
            <a:ext cx="7718425" cy="1577975"/>
          </a:xfrm>
        </p:spPr>
        <p:txBody>
          <a:bodyPr/>
          <a:lstStyle>
            <a:lvl1pPr>
              <a:defRPr/>
            </a:lvl1pPr>
          </a:lstStyle>
          <a:p>
            <a:pPr lvl="0"/>
            <a:r>
              <a:rPr lang="nl-NL"/>
              <a:t>#Extra text</a:t>
            </a:r>
            <a:endParaRPr lang="en-US"/>
          </a:p>
        </p:txBody>
      </p:sp>
      <p:sp>
        <p:nvSpPr>
          <p:cNvPr id="4" name="Titel 3">
            <a:extLst>
              <a:ext uri="{FF2B5EF4-FFF2-40B4-BE49-F238E27FC236}">
                <a16:creationId xmlns:a16="http://schemas.microsoft.com/office/drawing/2014/main" id="{0BD7B2AB-D030-A74A-0DD4-F60109D77882}"/>
              </a:ext>
            </a:extLst>
          </p:cNvPr>
          <p:cNvSpPr>
            <a:spLocks noGrp="1"/>
          </p:cNvSpPr>
          <p:nvPr>
            <p:ph type="title" hasCustomPrompt="1"/>
          </p:nvPr>
        </p:nvSpPr>
        <p:spPr>
          <a:xfrm>
            <a:off x="12563475" y="3656965"/>
            <a:ext cx="10515600" cy="1325563"/>
          </a:xfrm>
        </p:spPr>
        <p:txBody>
          <a:bodyPr/>
          <a:lstStyle>
            <a:lvl1pPr>
              <a:defRPr/>
            </a:lvl1pPr>
          </a:lstStyle>
          <a:p>
            <a:r>
              <a:rPr lang="nl-NL"/>
              <a:t>#titel</a:t>
            </a:r>
            <a:endParaRPr lang="en-US"/>
          </a:p>
        </p:txBody>
      </p:sp>
    </p:spTree>
    <p:extLst>
      <p:ext uri="{BB962C8B-B14F-4D97-AF65-F5344CB8AC3E}">
        <p14:creationId xmlns:p14="http://schemas.microsoft.com/office/powerpoint/2010/main" val="39826666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fbeelding overlay">
    <p:bg>
      <p:bgPr>
        <a:solidFill>
          <a:schemeClr val="bg2"/>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0F734F3-7C41-43D7-B629-A01FE9EAFB66}"/>
              </a:ext>
            </a:extLst>
          </p:cNvPr>
          <p:cNvSpPr>
            <a:spLocks noGrp="1"/>
          </p:cNvSpPr>
          <p:nvPr>
            <p:ph type="pic" sz="quarter" idx="10" hasCustomPrompt="1"/>
          </p:nvPr>
        </p:nvSpPr>
        <p:spPr>
          <a:xfrm>
            <a:off x="0" y="0"/>
            <a:ext cx="12192000" cy="6858000"/>
          </a:xfrm>
          <a:prstGeom prst="rect">
            <a:avLst/>
          </a:prstGeom>
          <a:noFill/>
        </p:spPr>
        <p:txBody>
          <a:bodyPr anchor="ctr">
            <a:noAutofit/>
          </a:bodyPr>
          <a:lstStyle>
            <a:lvl1pPr algn="ctr">
              <a:defRPr>
                <a:solidFill>
                  <a:schemeClr val="tx2"/>
                </a:solidFill>
              </a:defRPr>
            </a:lvl1pPr>
          </a:lstStyle>
          <a:p>
            <a:r>
              <a:rPr lang="nl-NL"/>
              <a:t>#Sleep een afbeelding in dit veld, </a:t>
            </a:r>
          </a:p>
          <a:p>
            <a:r>
              <a:rPr lang="nl-NL"/>
              <a:t>of klik om een toe te voegen. </a:t>
            </a:r>
            <a:endParaRPr lang="en-NL"/>
          </a:p>
        </p:txBody>
      </p:sp>
      <p:sp>
        <p:nvSpPr>
          <p:cNvPr id="2" name="Title 1">
            <a:extLst>
              <a:ext uri="{FF2B5EF4-FFF2-40B4-BE49-F238E27FC236}">
                <a16:creationId xmlns:a16="http://schemas.microsoft.com/office/drawing/2014/main" id="{ABF93DAB-3EB5-4B65-B6EF-F7A588063CE5}"/>
              </a:ext>
            </a:extLst>
          </p:cNvPr>
          <p:cNvSpPr>
            <a:spLocks noGrp="1"/>
          </p:cNvSpPr>
          <p:nvPr>
            <p:ph type="title" hasCustomPrompt="1"/>
          </p:nvPr>
        </p:nvSpPr>
        <p:spPr>
          <a:xfrm>
            <a:off x="0" y="0"/>
            <a:ext cx="12192000" cy="6858000"/>
          </a:xfrm>
          <a:solidFill>
            <a:srgbClr val="000000">
              <a:alpha val="54118"/>
            </a:srgbClr>
          </a:solidFill>
        </p:spPr>
        <p:txBody>
          <a:bodyPr vert="horz" lIns="914400" tIns="914400" rIns="914400" bIns="914400" rtlCol="0" anchor="ctr">
            <a:normAutofit/>
          </a:bodyPr>
          <a:lstStyle>
            <a:lvl1pPr>
              <a:defRPr lang="en-US" i="0" dirty="0">
                <a:solidFill>
                  <a:schemeClr val="bg1"/>
                </a:solidFill>
                <a:latin typeface="+mj-lt"/>
              </a:defRPr>
            </a:lvl1pPr>
          </a:lstStyle>
          <a:p>
            <a:pPr lvl="0" algn="ctr"/>
            <a:r>
              <a:rPr lang="en-US"/>
              <a:t>#tekst met transparante vorm bovenop een afbeelding</a:t>
            </a:r>
          </a:p>
        </p:txBody>
      </p:sp>
    </p:spTree>
    <p:extLst>
      <p:ext uri="{BB962C8B-B14F-4D97-AF65-F5344CB8AC3E}">
        <p14:creationId xmlns:p14="http://schemas.microsoft.com/office/powerpoint/2010/main" val="36532398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fbeelding Teks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93DAB-3EB5-4B65-B6EF-F7A588063CE5}"/>
              </a:ext>
            </a:extLst>
          </p:cNvPr>
          <p:cNvSpPr>
            <a:spLocks noGrp="1"/>
          </p:cNvSpPr>
          <p:nvPr>
            <p:ph type="title" hasCustomPrompt="1"/>
          </p:nvPr>
        </p:nvSpPr>
        <p:spPr>
          <a:xfrm>
            <a:off x="6040017" y="381001"/>
            <a:ext cx="5568958" cy="6146054"/>
          </a:xfrm>
        </p:spPr>
        <p:txBody>
          <a:bodyPr anchor="ctr"/>
          <a:lstStyle>
            <a:lvl1pPr>
              <a:lnSpc>
                <a:spcPct val="110000"/>
              </a:lnSpc>
              <a:defRPr i="0">
                <a:solidFill>
                  <a:schemeClr val="tx2"/>
                </a:solidFill>
                <a:latin typeface="+mn-lt"/>
              </a:defRPr>
            </a:lvl1pPr>
          </a:lstStyle>
          <a:p>
            <a:r>
              <a:rPr lang="en-US"/>
              <a:t>#Belangrijkste punt van deze dia waarvan je wil dat je publiek het onthoudt</a:t>
            </a:r>
          </a:p>
        </p:txBody>
      </p:sp>
      <p:sp>
        <p:nvSpPr>
          <p:cNvPr id="4" name="Rectangle 3">
            <a:extLst>
              <a:ext uri="{FF2B5EF4-FFF2-40B4-BE49-F238E27FC236}">
                <a16:creationId xmlns:a16="http://schemas.microsoft.com/office/drawing/2014/main" id="{7C968620-D403-759F-3985-0ADC47636AF9}"/>
              </a:ext>
            </a:extLst>
          </p:cNvPr>
          <p:cNvSpPr/>
          <p:nvPr userDrawn="1"/>
        </p:nvSpPr>
        <p:spPr>
          <a:xfrm>
            <a:off x="0" y="0"/>
            <a:ext cx="4865615"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E0F734F3-7C41-43D7-B629-A01FE9EAFB66}"/>
              </a:ext>
            </a:extLst>
          </p:cNvPr>
          <p:cNvSpPr>
            <a:spLocks noGrp="1"/>
          </p:cNvSpPr>
          <p:nvPr>
            <p:ph type="pic" sz="quarter" idx="10" hasCustomPrompt="1"/>
          </p:nvPr>
        </p:nvSpPr>
        <p:spPr>
          <a:xfrm>
            <a:off x="346637" y="330945"/>
            <a:ext cx="5032186" cy="6196110"/>
          </a:xfrm>
          <a:prstGeom prst="rect">
            <a:avLst/>
          </a:prstGeom>
          <a:solidFill>
            <a:schemeClr val="bg1">
              <a:lumMod val="75000"/>
            </a:schemeClr>
          </a:solidFill>
        </p:spPr>
        <p:txBody>
          <a:bodyPr lIns="365760" tIns="182880" rIns="365760" bIns="182880" anchor="ctr"/>
          <a:lstStyle>
            <a:lvl1pPr algn="ctr">
              <a:lnSpc>
                <a:spcPct val="100000"/>
              </a:lnSpc>
              <a:defRPr>
                <a:solidFill>
                  <a:schemeClr val="tx1"/>
                </a:solidFill>
              </a:defRPr>
            </a:lvl1pPr>
          </a:lstStyle>
          <a:p>
            <a:r>
              <a:rPr lang="nl-NL"/>
              <a:t>#Sleep een afbeelding in dit veld, of klik om een toe te voegen. </a:t>
            </a:r>
            <a:endParaRPr lang="en-NL"/>
          </a:p>
        </p:txBody>
      </p:sp>
      <p:sp>
        <p:nvSpPr>
          <p:cNvPr id="6" name="Tijdelijke aanduiding voor tekst 4">
            <a:extLst>
              <a:ext uri="{FF2B5EF4-FFF2-40B4-BE49-F238E27FC236}">
                <a16:creationId xmlns:a16="http://schemas.microsoft.com/office/drawing/2014/main" id="{E0CE40B8-C24F-C7D9-13AA-1A0A172564FB}"/>
              </a:ext>
            </a:extLst>
          </p:cNvPr>
          <p:cNvSpPr>
            <a:spLocks noGrp="1"/>
          </p:cNvSpPr>
          <p:nvPr>
            <p:ph type="body" sz="quarter" idx="12" hasCustomPrompt="1"/>
          </p:nvPr>
        </p:nvSpPr>
        <p:spPr>
          <a:xfrm>
            <a:off x="12563475" y="671513"/>
            <a:ext cx="7718425" cy="1577975"/>
          </a:xfrm>
        </p:spPr>
        <p:txBody>
          <a:bodyPr/>
          <a:lstStyle>
            <a:lvl1pPr>
              <a:defRPr/>
            </a:lvl1pPr>
          </a:lstStyle>
          <a:p>
            <a:pPr lvl="0"/>
            <a:r>
              <a:rPr lang="nl-NL"/>
              <a:t>#Extra text</a:t>
            </a:r>
            <a:endParaRPr lang="en-US"/>
          </a:p>
        </p:txBody>
      </p:sp>
    </p:spTree>
    <p:extLst>
      <p:ext uri="{BB962C8B-B14F-4D97-AF65-F5344CB8AC3E}">
        <p14:creationId xmlns:p14="http://schemas.microsoft.com/office/powerpoint/2010/main" val="2599663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afbeelding">
    <p:bg>
      <p:bgPr>
        <a:solidFill>
          <a:schemeClr val="bg2"/>
        </a:solidFill>
        <a:effectLst/>
      </p:bgPr>
    </p:bg>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DEB5AC06-9EFA-16F3-B80F-5F6EE593FE5A}"/>
              </a:ext>
            </a:extLst>
          </p:cNvPr>
          <p:cNvSpPr/>
          <p:nvPr userDrawn="1"/>
        </p:nvSpPr>
        <p:spPr>
          <a:xfrm>
            <a:off x="7326385" y="0"/>
            <a:ext cx="4865615"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1A352986-5B3F-4726-A5DA-2B84D028DE95}"/>
              </a:ext>
            </a:extLst>
          </p:cNvPr>
          <p:cNvSpPr>
            <a:spLocks noGrp="1" noChangeAspect="1"/>
          </p:cNvSpPr>
          <p:nvPr>
            <p:ph type="pic" sz="quarter" idx="11" hasCustomPrompt="1"/>
          </p:nvPr>
        </p:nvSpPr>
        <p:spPr>
          <a:xfrm>
            <a:off x="7048500" y="340659"/>
            <a:ext cx="4832724" cy="6123556"/>
          </a:xfrm>
          <a:prstGeom prst="rect">
            <a:avLst/>
          </a:prstGeom>
          <a:solidFill>
            <a:schemeClr val="bg1">
              <a:lumMod val="75000"/>
            </a:schemeClr>
          </a:solidFill>
        </p:spPr>
        <p:txBody>
          <a:bodyPr vert="horz" lIns="365760" tIns="182880" rIns="365760" bIns="182880" rtlCol="0" anchor="ctr">
            <a:normAutofit/>
          </a:bodyPr>
          <a:lstStyle>
            <a:lvl1pPr algn="ctr">
              <a:defRPr lang="en-US" dirty="0"/>
            </a:lvl1pPr>
          </a:lstStyle>
          <a:p>
            <a:r>
              <a:rPr lang="nl-NL"/>
              <a:t>#Sleep een afbeelding in dit veld, of klik om een toe te voegen. </a:t>
            </a:r>
            <a:endParaRPr lang="en-NL"/>
          </a:p>
        </p:txBody>
      </p:sp>
      <p:sp>
        <p:nvSpPr>
          <p:cNvPr id="2" name="Title 1">
            <a:extLst>
              <a:ext uri="{FF2B5EF4-FFF2-40B4-BE49-F238E27FC236}">
                <a16:creationId xmlns:a16="http://schemas.microsoft.com/office/drawing/2014/main" id="{3F75EC64-AFFD-4AFC-8B51-40530BEC7F90}"/>
              </a:ext>
            </a:extLst>
          </p:cNvPr>
          <p:cNvSpPr>
            <a:spLocks noGrp="1"/>
          </p:cNvSpPr>
          <p:nvPr>
            <p:ph type="title" hasCustomPrompt="1"/>
          </p:nvPr>
        </p:nvSpPr>
        <p:spPr>
          <a:xfrm>
            <a:off x="0" y="1304347"/>
            <a:ext cx="7048500" cy="4249305"/>
          </a:xfrm>
          <a:prstGeom prst="rect">
            <a:avLst/>
          </a:prstGeom>
          <a:noFill/>
        </p:spPr>
        <p:txBody>
          <a:bodyPr wrap="square" lIns="731520" tIns="914400" rIns="731520" bIns="914400" anchor="ctr">
            <a:spAutoFit/>
          </a:bodyPr>
          <a:lstStyle>
            <a:lvl1pPr algn="l">
              <a:lnSpc>
                <a:spcPct val="105000"/>
              </a:lnSpc>
              <a:defRPr sz="3800" b="1">
                <a:solidFill>
                  <a:schemeClr val="tx2"/>
                </a:solidFill>
                <a:latin typeface="+mn-lt"/>
              </a:defRPr>
            </a:lvl1pPr>
          </a:lstStyle>
          <a:p>
            <a:r>
              <a:rPr lang="en-US"/>
              <a:t>#Belangrijkste punt van deze dia waarvan je wil dat je publiek het onthoudt</a:t>
            </a:r>
          </a:p>
        </p:txBody>
      </p:sp>
      <p:sp>
        <p:nvSpPr>
          <p:cNvPr id="6" name="Tijdelijke aanduiding voor tekst 4">
            <a:extLst>
              <a:ext uri="{FF2B5EF4-FFF2-40B4-BE49-F238E27FC236}">
                <a16:creationId xmlns:a16="http://schemas.microsoft.com/office/drawing/2014/main" id="{D0270D43-2F3D-421F-126D-0F7C8A9C49D5}"/>
              </a:ext>
            </a:extLst>
          </p:cNvPr>
          <p:cNvSpPr>
            <a:spLocks noGrp="1"/>
          </p:cNvSpPr>
          <p:nvPr>
            <p:ph type="body" sz="quarter" idx="12" hasCustomPrompt="1"/>
          </p:nvPr>
        </p:nvSpPr>
        <p:spPr>
          <a:xfrm>
            <a:off x="12563475" y="671513"/>
            <a:ext cx="7718425" cy="1577975"/>
          </a:xfrm>
        </p:spPr>
        <p:txBody>
          <a:bodyPr/>
          <a:lstStyle>
            <a:lvl1pPr>
              <a:defRPr/>
            </a:lvl1pPr>
          </a:lstStyle>
          <a:p>
            <a:pPr lvl="0"/>
            <a:r>
              <a:rPr lang="nl-NL"/>
              <a:t>#Extra text</a:t>
            </a:r>
            <a:endParaRPr lang="en-US"/>
          </a:p>
        </p:txBody>
      </p:sp>
    </p:spTree>
    <p:extLst>
      <p:ext uri="{BB962C8B-B14F-4D97-AF65-F5344CB8AC3E}">
        <p14:creationId xmlns:p14="http://schemas.microsoft.com/office/powerpoint/2010/main" val="14218576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 Afbeelding donker">
    <p:bg>
      <p:bgPr>
        <a:solidFill>
          <a:schemeClr val="tx2"/>
        </a:solidFill>
        <a:effectLst/>
      </p:bgPr>
    </p:bg>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DEB5AC06-9EFA-16F3-B80F-5F6EE593FE5A}"/>
              </a:ext>
            </a:extLst>
          </p:cNvPr>
          <p:cNvSpPr/>
          <p:nvPr userDrawn="1"/>
        </p:nvSpPr>
        <p:spPr>
          <a:xfrm>
            <a:off x="7326385" y="0"/>
            <a:ext cx="4865615"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1A352986-5B3F-4726-A5DA-2B84D028DE95}"/>
              </a:ext>
            </a:extLst>
          </p:cNvPr>
          <p:cNvSpPr>
            <a:spLocks noGrp="1" noChangeAspect="1"/>
          </p:cNvSpPr>
          <p:nvPr>
            <p:ph type="pic" sz="quarter" idx="11" hasCustomPrompt="1"/>
          </p:nvPr>
        </p:nvSpPr>
        <p:spPr>
          <a:xfrm>
            <a:off x="6383438" y="340659"/>
            <a:ext cx="5497786" cy="6123556"/>
          </a:xfrm>
          <a:prstGeom prst="rect">
            <a:avLst/>
          </a:prstGeom>
          <a:solidFill>
            <a:schemeClr val="bg1">
              <a:lumMod val="75000"/>
            </a:schemeClr>
          </a:solidFill>
        </p:spPr>
        <p:txBody>
          <a:bodyPr vert="horz" lIns="365760" tIns="182880" rIns="365760" bIns="182880" rtlCol="0" anchor="ctr">
            <a:normAutofit/>
          </a:bodyPr>
          <a:lstStyle>
            <a:lvl1pPr>
              <a:defRPr lang="en-US" dirty="0"/>
            </a:lvl1pPr>
          </a:lstStyle>
          <a:p>
            <a:r>
              <a:rPr lang="nl-NL"/>
              <a:t>#Sleep een afbeelding in dit veld, of klik om een toe te voegen. </a:t>
            </a:r>
            <a:endParaRPr lang="en-NL"/>
          </a:p>
        </p:txBody>
      </p:sp>
      <p:sp>
        <p:nvSpPr>
          <p:cNvPr id="2" name="Title 1">
            <a:extLst>
              <a:ext uri="{FF2B5EF4-FFF2-40B4-BE49-F238E27FC236}">
                <a16:creationId xmlns:a16="http://schemas.microsoft.com/office/drawing/2014/main" id="{3F75EC64-AFFD-4AFC-8B51-40530BEC7F90}"/>
              </a:ext>
            </a:extLst>
          </p:cNvPr>
          <p:cNvSpPr>
            <a:spLocks noGrp="1"/>
          </p:cNvSpPr>
          <p:nvPr>
            <p:ph type="title" hasCustomPrompt="1"/>
          </p:nvPr>
        </p:nvSpPr>
        <p:spPr>
          <a:xfrm>
            <a:off x="0" y="1304347"/>
            <a:ext cx="6383438" cy="4249305"/>
          </a:xfrm>
          <a:prstGeom prst="rect">
            <a:avLst/>
          </a:prstGeom>
          <a:noFill/>
        </p:spPr>
        <p:txBody>
          <a:bodyPr wrap="square" lIns="731520" tIns="914400" rIns="731520" bIns="914400" anchor="ctr">
            <a:spAutoFit/>
          </a:bodyPr>
          <a:lstStyle>
            <a:lvl1pPr algn="l">
              <a:lnSpc>
                <a:spcPct val="105000"/>
              </a:lnSpc>
              <a:defRPr sz="3800" b="1">
                <a:solidFill>
                  <a:schemeClr val="bg1"/>
                </a:solidFill>
                <a:latin typeface="+mn-lt"/>
              </a:defRPr>
            </a:lvl1pPr>
          </a:lstStyle>
          <a:p>
            <a:r>
              <a:rPr lang="en-US"/>
              <a:t>#Belangrijkste punt van deze dia waarvan je wil dat je publiek het onthoudt</a:t>
            </a:r>
          </a:p>
        </p:txBody>
      </p:sp>
      <p:sp>
        <p:nvSpPr>
          <p:cNvPr id="6" name="Tijdelijke aanduiding voor tekst 4">
            <a:extLst>
              <a:ext uri="{FF2B5EF4-FFF2-40B4-BE49-F238E27FC236}">
                <a16:creationId xmlns:a16="http://schemas.microsoft.com/office/drawing/2014/main" id="{D0270D43-2F3D-421F-126D-0F7C8A9C49D5}"/>
              </a:ext>
            </a:extLst>
          </p:cNvPr>
          <p:cNvSpPr>
            <a:spLocks noGrp="1"/>
          </p:cNvSpPr>
          <p:nvPr>
            <p:ph type="body" sz="quarter" idx="12" hasCustomPrompt="1"/>
          </p:nvPr>
        </p:nvSpPr>
        <p:spPr>
          <a:xfrm>
            <a:off x="12273729" y="340659"/>
            <a:ext cx="2253040" cy="625566"/>
          </a:xfrm>
        </p:spPr>
        <p:txBody>
          <a:bodyPr/>
          <a:lstStyle>
            <a:lvl1pPr>
              <a:defRPr/>
            </a:lvl1pPr>
          </a:lstStyle>
          <a:p>
            <a:pPr lvl="0"/>
            <a:r>
              <a:rPr lang="nl-NL"/>
              <a:t>#Extra text</a:t>
            </a:r>
            <a:endParaRPr lang="en-US"/>
          </a:p>
        </p:txBody>
      </p:sp>
    </p:spTree>
    <p:extLst>
      <p:ext uri="{BB962C8B-B14F-4D97-AF65-F5344CB8AC3E}">
        <p14:creationId xmlns:p14="http://schemas.microsoft.com/office/powerpoint/2010/main" val="25634100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fbeelding Tekst donker">
    <p:bg>
      <p:bgPr>
        <a:solidFill>
          <a:schemeClr val="tx2"/>
        </a:solidFill>
        <a:effectLst/>
      </p:bgPr>
    </p:bg>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8C69276B-E061-3D05-A359-F45BD7926C59}"/>
              </a:ext>
            </a:extLst>
          </p:cNvPr>
          <p:cNvSpPr/>
          <p:nvPr userDrawn="1"/>
        </p:nvSpPr>
        <p:spPr>
          <a:xfrm>
            <a:off x="1" y="0"/>
            <a:ext cx="4603102"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1A352986-5B3F-4726-A5DA-2B84D028DE95}"/>
              </a:ext>
            </a:extLst>
          </p:cNvPr>
          <p:cNvSpPr>
            <a:spLocks noGrp="1" noChangeAspect="1"/>
          </p:cNvSpPr>
          <p:nvPr>
            <p:ph type="pic" sz="quarter" idx="11" hasCustomPrompt="1"/>
          </p:nvPr>
        </p:nvSpPr>
        <p:spPr>
          <a:xfrm>
            <a:off x="185737" y="247649"/>
            <a:ext cx="4957763" cy="6362700"/>
          </a:xfrm>
          <a:prstGeom prst="rect">
            <a:avLst/>
          </a:prstGeom>
          <a:solidFill>
            <a:schemeClr val="bg1">
              <a:lumMod val="75000"/>
            </a:schemeClr>
          </a:solidFill>
        </p:spPr>
        <p:txBody>
          <a:bodyPr vert="horz" lIns="365760" tIns="182880" rIns="365760" bIns="182880" rtlCol="0" anchor="ctr">
            <a:normAutofit/>
          </a:bodyPr>
          <a:lstStyle>
            <a:lvl1pPr>
              <a:defRPr lang="en-US" dirty="0"/>
            </a:lvl1pPr>
          </a:lstStyle>
          <a:p>
            <a:r>
              <a:rPr lang="nl-NL"/>
              <a:t>#Sleep een afbeelding in dit veld, of klik om een toe te voegen. </a:t>
            </a:r>
            <a:endParaRPr lang="en-NL"/>
          </a:p>
        </p:txBody>
      </p:sp>
      <p:sp>
        <p:nvSpPr>
          <p:cNvPr id="2" name="Title 1">
            <a:extLst>
              <a:ext uri="{FF2B5EF4-FFF2-40B4-BE49-F238E27FC236}">
                <a16:creationId xmlns:a16="http://schemas.microsoft.com/office/drawing/2014/main" id="{3F75EC64-AFFD-4AFC-8B51-40530BEC7F90}"/>
              </a:ext>
            </a:extLst>
          </p:cNvPr>
          <p:cNvSpPr>
            <a:spLocks noGrp="1"/>
          </p:cNvSpPr>
          <p:nvPr>
            <p:ph type="title" hasCustomPrompt="1"/>
          </p:nvPr>
        </p:nvSpPr>
        <p:spPr>
          <a:xfrm>
            <a:off x="5143500" y="1286393"/>
            <a:ext cx="7048500" cy="4285212"/>
          </a:xfrm>
          <a:prstGeom prst="rect">
            <a:avLst/>
          </a:prstGeom>
          <a:noFill/>
        </p:spPr>
        <p:txBody>
          <a:bodyPr wrap="square" lIns="731520" tIns="914400" rIns="731520" bIns="914400" anchor="ctr">
            <a:spAutoFit/>
          </a:bodyPr>
          <a:lstStyle>
            <a:lvl1pPr algn="l">
              <a:lnSpc>
                <a:spcPct val="105000"/>
              </a:lnSpc>
              <a:defRPr sz="3800" b="1">
                <a:solidFill>
                  <a:srgbClr val="FFFFFF"/>
                </a:solidFill>
                <a:latin typeface="+mn-lt"/>
              </a:defRPr>
            </a:lvl1pPr>
          </a:lstStyle>
          <a:p>
            <a:r>
              <a:rPr lang="en-US"/>
              <a:t>#Belangrijkste punt van deze dia waarvan je wil dat je publiek het onthoudt</a:t>
            </a:r>
          </a:p>
        </p:txBody>
      </p:sp>
      <p:sp>
        <p:nvSpPr>
          <p:cNvPr id="5" name="Tijdelijke aanduiding voor tekst 4">
            <a:extLst>
              <a:ext uri="{FF2B5EF4-FFF2-40B4-BE49-F238E27FC236}">
                <a16:creationId xmlns:a16="http://schemas.microsoft.com/office/drawing/2014/main" id="{51A795F2-4445-6640-6991-D89BE800DC92}"/>
              </a:ext>
            </a:extLst>
          </p:cNvPr>
          <p:cNvSpPr>
            <a:spLocks noGrp="1"/>
          </p:cNvSpPr>
          <p:nvPr>
            <p:ph type="body" sz="quarter" idx="12" hasCustomPrompt="1"/>
          </p:nvPr>
        </p:nvSpPr>
        <p:spPr>
          <a:xfrm>
            <a:off x="12563475" y="671513"/>
            <a:ext cx="7718425" cy="1577975"/>
          </a:xfrm>
        </p:spPr>
        <p:txBody>
          <a:bodyPr/>
          <a:lstStyle>
            <a:lvl1pPr>
              <a:defRPr/>
            </a:lvl1pPr>
          </a:lstStyle>
          <a:p>
            <a:pPr lvl="0"/>
            <a:r>
              <a:rPr lang="nl-NL"/>
              <a:t>#Extra text</a:t>
            </a:r>
            <a:endParaRPr lang="en-US"/>
          </a:p>
        </p:txBody>
      </p:sp>
    </p:spTree>
    <p:extLst>
      <p:ext uri="{BB962C8B-B14F-4D97-AF65-F5344CB8AC3E}">
        <p14:creationId xmlns:p14="http://schemas.microsoft.com/office/powerpoint/2010/main" val="12078646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fbeelding paper">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71D05DA-0FDB-D411-CDE1-C99EB65C0F1E}"/>
              </a:ext>
            </a:extLst>
          </p:cNvPr>
          <p:cNvSpPr/>
          <p:nvPr userDrawn="1"/>
        </p:nvSpPr>
        <p:spPr>
          <a:xfrm>
            <a:off x="0" y="0"/>
            <a:ext cx="12192000" cy="39679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480FD3-4EC1-41F2-B69C-FDD2AF75CCD2}"/>
              </a:ext>
            </a:extLst>
          </p:cNvPr>
          <p:cNvSpPr>
            <a:spLocks noGrp="1"/>
          </p:cNvSpPr>
          <p:nvPr>
            <p:ph type="title" hasCustomPrompt="1"/>
          </p:nvPr>
        </p:nvSpPr>
        <p:spPr>
          <a:xfrm>
            <a:off x="0" y="573024"/>
            <a:ext cx="5577840" cy="3394969"/>
          </a:xfrm>
          <a:noFill/>
        </p:spPr>
        <p:txBody>
          <a:bodyPr lIns="640080" tIns="274320" rIns="640080" bIns="274320">
            <a:normAutofit/>
          </a:bodyPr>
          <a:lstStyle>
            <a:lvl1pPr algn="l">
              <a:lnSpc>
                <a:spcPct val="105000"/>
              </a:lnSpc>
              <a:defRPr sz="3600">
                <a:solidFill>
                  <a:schemeClr val="tx2"/>
                </a:solidFill>
              </a:defRPr>
            </a:lvl1pPr>
          </a:lstStyle>
          <a:p>
            <a:r>
              <a:rPr lang="en-US"/>
              <a:t>#Belangrijkste punt van deze dia over je paper</a:t>
            </a:r>
          </a:p>
        </p:txBody>
      </p:sp>
      <p:sp>
        <p:nvSpPr>
          <p:cNvPr id="5" name="Picture Placeholder 4">
            <a:extLst>
              <a:ext uri="{FF2B5EF4-FFF2-40B4-BE49-F238E27FC236}">
                <a16:creationId xmlns:a16="http://schemas.microsoft.com/office/drawing/2014/main" id="{D5C73657-9E64-45FC-A69D-43645B9C6AD6}"/>
              </a:ext>
            </a:extLst>
          </p:cNvPr>
          <p:cNvSpPr>
            <a:spLocks noGrp="1"/>
          </p:cNvSpPr>
          <p:nvPr>
            <p:ph type="pic" sz="quarter" idx="10" hasCustomPrompt="1"/>
          </p:nvPr>
        </p:nvSpPr>
        <p:spPr>
          <a:xfrm>
            <a:off x="6582800" y="793008"/>
            <a:ext cx="4876800" cy="6153195"/>
          </a:xfrm>
          <a:solidFill>
            <a:schemeClr val="bg1"/>
          </a:solidFill>
          <a:ln w="508000" cap="rnd">
            <a:solidFill>
              <a:srgbClr val="FFFFFF"/>
            </a:solidFill>
            <a:miter lim="800000"/>
          </a:ln>
          <a:effectLst>
            <a:outerShdw blurRad="457200" algn="tl" rotWithShape="0">
              <a:srgbClr val="000000">
                <a:alpha val="15000"/>
              </a:srgbClr>
            </a:outerShdw>
          </a:effectLst>
        </p:spPr>
        <p:txBody>
          <a:bodyPr/>
          <a:lstStyle>
            <a:lvl1pPr>
              <a:defRPr i="1"/>
            </a:lvl1pPr>
          </a:lstStyle>
          <a:p>
            <a:r>
              <a:rPr lang="nl-NL"/>
              <a:t>#Maak een screenshot van je onderzoekspaper in PDF en voeg het hier toe</a:t>
            </a:r>
          </a:p>
          <a:p>
            <a:r>
              <a:rPr lang="nl-NL"/>
              <a:t>Als het niet past, plaats het dan gewoon over deze vorm.</a:t>
            </a:r>
            <a:endParaRPr lang="en-US"/>
          </a:p>
        </p:txBody>
      </p:sp>
      <p:sp>
        <p:nvSpPr>
          <p:cNvPr id="4" name="Tijdelijke aanduiding voor tekst 4">
            <a:extLst>
              <a:ext uri="{FF2B5EF4-FFF2-40B4-BE49-F238E27FC236}">
                <a16:creationId xmlns:a16="http://schemas.microsoft.com/office/drawing/2014/main" id="{5A6CD1A8-27BF-B2E3-38FC-B5297F5969EF}"/>
              </a:ext>
            </a:extLst>
          </p:cNvPr>
          <p:cNvSpPr>
            <a:spLocks noGrp="1"/>
          </p:cNvSpPr>
          <p:nvPr>
            <p:ph type="body" sz="quarter" idx="12" hasCustomPrompt="1"/>
          </p:nvPr>
        </p:nvSpPr>
        <p:spPr>
          <a:xfrm>
            <a:off x="1" y="3961482"/>
            <a:ext cx="5577840" cy="2896518"/>
          </a:xfrm>
          <a:noFill/>
        </p:spPr>
        <p:txBody>
          <a:bodyPr vert="horz" lIns="640080" tIns="365760" rIns="640080" bIns="274320" rtlCol="0" anchor="t">
            <a:normAutofit/>
          </a:bodyPr>
          <a:lstStyle>
            <a:lvl1pPr>
              <a:defRPr lang="en-US" sz="2400" b="0" spc="100" baseline="0">
                <a:solidFill>
                  <a:schemeClr val="tx2"/>
                </a:solidFill>
                <a:ea typeface="+mj-ea"/>
              </a:defRPr>
            </a:lvl1pPr>
          </a:lstStyle>
          <a:p>
            <a:pPr lvl="0">
              <a:lnSpc>
                <a:spcPct val="105000"/>
              </a:lnSpc>
              <a:spcBef>
                <a:spcPct val="0"/>
              </a:spcBef>
            </a:pPr>
            <a:r>
              <a:rPr lang="nl-NL"/>
              <a:t>#Extra text </a:t>
            </a:r>
            <a:endParaRPr lang="en-US"/>
          </a:p>
        </p:txBody>
      </p:sp>
    </p:spTree>
    <p:extLst>
      <p:ext uri="{BB962C8B-B14F-4D97-AF65-F5344CB8AC3E}">
        <p14:creationId xmlns:p14="http://schemas.microsoft.com/office/powerpoint/2010/main" val="18680689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fbeelding rapport">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E576B05-376A-7625-2E36-27A29BFF489E}"/>
              </a:ext>
            </a:extLst>
          </p:cNvPr>
          <p:cNvSpPr/>
          <p:nvPr userDrawn="1"/>
        </p:nvSpPr>
        <p:spPr>
          <a:xfrm>
            <a:off x="0" y="0"/>
            <a:ext cx="12192000" cy="500822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480FD3-4EC1-41F2-B69C-FDD2AF75CCD2}"/>
              </a:ext>
            </a:extLst>
          </p:cNvPr>
          <p:cNvSpPr>
            <a:spLocks noGrp="1"/>
          </p:cNvSpPr>
          <p:nvPr>
            <p:ph type="title" hasCustomPrompt="1"/>
          </p:nvPr>
        </p:nvSpPr>
        <p:spPr>
          <a:xfrm>
            <a:off x="5366222" y="433695"/>
            <a:ext cx="6421700" cy="4171861"/>
          </a:xfrm>
          <a:noFill/>
        </p:spPr>
        <p:txBody>
          <a:bodyPr lIns="640080" tIns="274320" rIns="640080" bIns="274320">
            <a:normAutofit/>
          </a:bodyPr>
          <a:lstStyle>
            <a:lvl1pPr algn="l">
              <a:lnSpc>
                <a:spcPct val="105000"/>
              </a:lnSpc>
              <a:defRPr sz="4000">
                <a:solidFill>
                  <a:schemeClr val="bg2"/>
                </a:solidFill>
              </a:defRPr>
            </a:lvl1pPr>
          </a:lstStyle>
          <a:p>
            <a:r>
              <a:rPr lang="en-US"/>
              <a:t>#Titel van het rapport of conclusie</a:t>
            </a:r>
          </a:p>
        </p:txBody>
      </p:sp>
      <p:sp>
        <p:nvSpPr>
          <p:cNvPr id="5" name="Picture Placeholder 4">
            <a:extLst>
              <a:ext uri="{FF2B5EF4-FFF2-40B4-BE49-F238E27FC236}">
                <a16:creationId xmlns:a16="http://schemas.microsoft.com/office/drawing/2014/main" id="{D5C73657-9E64-45FC-A69D-43645B9C6AD6}"/>
              </a:ext>
            </a:extLst>
          </p:cNvPr>
          <p:cNvSpPr>
            <a:spLocks noGrp="1" noChangeAspect="1"/>
          </p:cNvSpPr>
          <p:nvPr>
            <p:ph type="pic" sz="quarter" idx="10" hasCustomPrompt="1"/>
          </p:nvPr>
        </p:nvSpPr>
        <p:spPr>
          <a:xfrm>
            <a:off x="507532" y="433695"/>
            <a:ext cx="4221954" cy="5990610"/>
          </a:xfrm>
          <a:solidFill>
            <a:schemeClr val="bg1">
              <a:lumMod val="75000"/>
            </a:schemeClr>
          </a:solidFill>
        </p:spPr>
        <p:txBody>
          <a:bodyPr vert="horz" lIns="365760" tIns="182880" rIns="365760" bIns="182880" rtlCol="0" anchor="ctr">
            <a:normAutofit/>
          </a:bodyPr>
          <a:lstStyle>
            <a:lvl1pPr>
              <a:defRPr lang="en-US"/>
            </a:lvl1pPr>
          </a:lstStyle>
          <a:p>
            <a:r>
              <a:rPr lang="nl-NL"/>
              <a:t>#Sleep een afbeelding in dit veld, of klik om een toe te voegen. </a:t>
            </a:r>
            <a:endParaRPr lang="en-NL"/>
          </a:p>
        </p:txBody>
      </p:sp>
      <p:sp>
        <p:nvSpPr>
          <p:cNvPr id="6" name="Content Placeholder 5">
            <a:extLst>
              <a:ext uri="{FF2B5EF4-FFF2-40B4-BE49-F238E27FC236}">
                <a16:creationId xmlns:a16="http://schemas.microsoft.com/office/drawing/2014/main" id="{0B9F7947-57D7-67C0-4ED6-F37C49C427E8}"/>
              </a:ext>
            </a:extLst>
          </p:cNvPr>
          <p:cNvSpPr>
            <a:spLocks noGrp="1"/>
          </p:cNvSpPr>
          <p:nvPr>
            <p:ph sz="quarter" idx="11" hasCustomPrompt="1"/>
          </p:nvPr>
        </p:nvSpPr>
        <p:spPr>
          <a:xfrm>
            <a:off x="5366222" y="5284407"/>
            <a:ext cx="6421700" cy="1139898"/>
          </a:xfrm>
        </p:spPr>
        <p:txBody>
          <a:bodyPr>
            <a:normAutofit/>
          </a:bodyPr>
          <a:lstStyle>
            <a:lvl1pPr algn="r">
              <a:defRPr sz="2000"/>
            </a:lvl1pPr>
          </a:lstStyle>
          <a:p>
            <a:pPr lvl="0"/>
            <a:r>
              <a:rPr lang="en-US"/>
              <a:t>#name or reference of the report</a:t>
            </a:r>
          </a:p>
        </p:txBody>
      </p:sp>
    </p:spTree>
    <p:extLst>
      <p:ext uri="{BB962C8B-B14F-4D97-AF65-F5344CB8AC3E}">
        <p14:creationId xmlns:p14="http://schemas.microsoft.com/office/powerpoint/2010/main" val="1416165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 Afbeelding wit">
    <p:bg>
      <p:bgPr>
        <a:solidFill>
          <a:schemeClr val="bg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A352986-5B3F-4726-A5DA-2B84D028DE95}"/>
              </a:ext>
            </a:extLst>
          </p:cNvPr>
          <p:cNvSpPr>
            <a:spLocks noGrp="1" noChangeAspect="1"/>
          </p:cNvSpPr>
          <p:nvPr>
            <p:ph type="pic" sz="quarter" idx="11" hasCustomPrompt="1"/>
          </p:nvPr>
        </p:nvSpPr>
        <p:spPr>
          <a:xfrm>
            <a:off x="7048500" y="0"/>
            <a:ext cx="5143500" cy="6858000"/>
          </a:xfrm>
          <a:prstGeom prst="rect">
            <a:avLst/>
          </a:prstGeom>
          <a:noFill/>
        </p:spPr>
        <p:txBody>
          <a:bodyPr vert="horz" lIns="365760" tIns="182880" rIns="365760" bIns="182880" rtlCol="0" anchor="ctr">
            <a:normAutofit/>
          </a:bodyPr>
          <a:lstStyle>
            <a:lvl1pPr>
              <a:defRPr lang="en-US" dirty="0"/>
            </a:lvl1pPr>
          </a:lstStyle>
          <a:p>
            <a:r>
              <a:rPr lang="nl-NL"/>
              <a:t>#Sleep een afbeelding in dit veld, of klik om een toe te voegen. </a:t>
            </a:r>
            <a:endParaRPr lang="en-NL"/>
          </a:p>
        </p:txBody>
      </p:sp>
      <p:sp>
        <p:nvSpPr>
          <p:cNvPr id="2" name="Title 1">
            <a:extLst>
              <a:ext uri="{FF2B5EF4-FFF2-40B4-BE49-F238E27FC236}">
                <a16:creationId xmlns:a16="http://schemas.microsoft.com/office/drawing/2014/main" id="{3F75EC64-AFFD-4AFC-8B51-40530BEC7F90}"/>
              </a:ext>
            </a:extLst>
          </p:cNvPr>
          <p:cNvSpPr>
            <a:spLocks noGrp="1"/>
          </p:cNvSpPr>
          <p:nvPr>
            <p:ph type="title" hasCustomPrompt="1"/>
          </p:nvPr>
        </p:nvSpPr>
        <p:spPr>
          <a:xfrm>
            <a:off x="0" y="1304347"/>
            <a:ext cx="7048500" cy="4249305"/>
          </a:xfrm>
          <a:prstGeom prst="rect">
            <a:avLst/>
          </a:prstGeom>
          <a:noFill/>
        </p:spPr>
        <p:txBody>
          <a:bodyPr wrap="square" lIns="731520" tIns="914400" rIns="731520" bIns="914400" anchor="ctr">
            <a:spAutoFit/>
          </a:bodyPr>
          <a:lstStyle>
            <a:lvl1pPr algn="l">
              <a:lnSpc>
                <a:spcPct val="105000"/>
              </a:lnSpc>
              <a:defRPr sz="3800" b="1">
                <a:solidFill>
                  <a:schemeClr val="tx2"/>
                </a:solidFill>
                <a:latin typeface="+mn-lt"/>
              </a:defRPr>
            </a:lvl1pPr>
          </a:lstStyle>
          <a:p>
            <a:r>
              <a:rPr lang="en-US"/>
              <a:t>#Belangrijkste punt van deze dia waarvan je wil dat je publiek het onthoudt</a:t>
            </a:r>
          </a:p>
        </p:txBody>
      </p:sp>
      <p:sp>
        <p:nvSpPr>
          <p:cNvPr id="3" name="Tijdelijke aanduiding voor tekst 4">
            <a:extLst>
              <a:ext uri="{FF2B5EF4-FFF2-40B4-BE49-F238E27FC236}">
                <a16:creationId xmlns:a16="http://schemas.microsoft.com/office/drawing/2014/main" id="{39D32D02-560E-FC35-4819-816EC3ADF667}"/>
              </a:ext>
            </a:extLst>
          </p:cNvPr>
          <p:cNvSpPr>
            <a:spLocks noGrp="1"/>
          </p:cNvSpPr>
          <p:nvPr>
            <p:ph type="body" sz="quarter" idx="12" hasCustomPrompt="1"/>
          </p:nvPr>
        </p:nvSpPr>
        <p:spPr>
          <a:xfrm>
            <a:off x="12563475" y="671513"/>
            <a:ext cx="7718425" cy="1577975"/>
          </a:xfrm>
        </p:spPr>
        <p:txBody>
          <a:bodyPr/>
          <a:lstStyle>
            <a:lvl1pPr>
              <a:defRPr/>
            </a:lvl1pPr>
          </a:lstStyle>
          <a:p>
            <a:pPr lvl="0"/>
            <a:r>
              <a:rPr lang="nl-NL"/>
              <a:t>#Extra text</a:t>
            </a:r>
            <a:endParaRPr lang="en-US"/>
          </a:p>
        </p:txBody>
      </p:sp>
    </p:spTree>
    <p:extLst>
      <p:ext uri="{BB962C8B-B14F-4D97-AF65-F5344CB8AC3E}">
        <p14:creationId xmlns:p14="http://schemas.microsoft.com/office/powerpoint/2010/main" val="35027572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fbeelding Tekst wit">
    <p:bg>
      <p:bgPr>
        <a:solidFill>
          <a:schemeClr val="bg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A352986-5B3F-4726-A5DA-2B84D028DE95}"/>
              </a:ext>
            </a:extLst>
          </p:cNvPr>
          <p:cNvSpPr>
            <a:spLocks noGrp="1" noChangeAspect="1"/>
          </p:cNvSpPr>
          <p:nvPr>
            <p:ph type="pic" sz="quarter" idx="11" hasCustomPrompt="1"/>
          </p:nvPr>
        </p:nvSpPr>
        <p:spPr>
          <a:xfrm>
            <a:off x="310777" y="340659"/>
            <a:ext cx="4832724" cy="6123556"/>
          </a:xfrm>
          <a:prstGeom prst="rect">
            <a:avLst/>
          </a:prstGeom>
          <a:noFill/>
        </p:spPr>
        <p:txBody>
          <a:bodyPr wrap="square" lIns="0" tIns="0" rIns="0" bIns="0" anchor="ctr">
            <a:noAutofit/>
          </a:bodyPr>
          <a:lstStyle>
            <a:lvl1pPr marL="0" indent="0" algn="ctr">
              <a:buFont typeface="+mj-lt"/>
              <a:buNone/>
              <a:defRPr sz="2000">
                <a:solidFill>
                  <a:schemeClr val="tx2"/>
                </a:solidFill>
              </a:defRPr>
            </a:lvl1pPr>
          </a:lstStyle>
          <a:p>
            <a:r>
              <a:rPr lang="nl-NL"/>
              <a:t>#Sleep een afbeelding in dit veld, of klik om een toe te voegen. </a:t>
            </a:r>
            <a:endParaRPr lang="en-NL"/>
          </a:p>
        </p:txBody>
      </p:sp>
      <p:sp>
        <p:nvSpPr>
          <p:cNvPr id="2" name="Title 1">
            <a:extLst>
              <a:ext uri="{FF2B5EF4-FFF2-40B4-BE49-F238E27FC236}">
                <a16:creationId xmlns:a16="http://schemas.microsoft.com/office/drawing/2014/main" id="{3F75EC64-AFFD-4AFC-8B51-40530BEC7F90}"/>
              </a:ext>
            </a:extLst>
          </p:cNvPr>
          <p:cNvSpPr>
            <a:spLocks noGrp="1"/>
          </p:cNvSpPr>
          <p:nvPr>
            <p:ph type="title" hasCustomPrompt="1"/>
          </p:nvPr>
        </p:nvSpPr>
        <p:spPr>
          <a:xfrm>
            <a:off x="5143501" y="1286393"/>
            <a:ext cx="7048500" cy="4285212"/>
          </a:xfrm>
          <a:prstGeom prst="rect">
            <a:avLst/>
          </a:prstGeom>
          <a:noFill/>
        </p:spPr>
        <p:txBody>
          <a:bodyPr vert="horz" wrap="square" lIns="731520" tIns="914400" rIns="731520" bIns="914400" rtlCol="0" anchor="ctr">
            <a:spAutoFit/>
          </a:bodyPr>
          <a:lstStyle>
            <a:lvl1pPr>
              <a:defRPr lang="en-US" sz="3800" dirty="0"/>
            </a:lvl1pPr>
          </a:lstStyle>
          <a:p>
            <a:pPr lvl="0">
              <a:lnSpc>
                <a:spcPct val="105000"/>
              </a:lnSpc>
            </a:pPr>
            <a:r>
              <a:rPr lang="en-US"/>
              <a:t>#Belangrijkste punt van deze dia waarvan je wil dat je publiek het onthoudt</a:t>
            </a:r>
          </a:p>
        </p:txBody>
      </p:sp>
      <p:sp>
        <p:nvSpPr>
          <p:cNvPr id="3" name="Tijdelijke aanduiding voor tekst 4">
            <a:extLst>
              <a:ext uri="{FF2B5EF4-FFF2-40B4-BE49-F238E27FC236}">
                <a16:creationId xmlns:a16="http://schemas.microsoft.com/office/drawing/2014/main" id="{A048C6B0-8665-ACDA-7DF5-08FCAD04A6BC}"/>
              </a:ext>
            </a:extLst>
          </p:cNvPr>
          <p:cNvSpPr>
            <a:spLocks noGrp="1"/>
          </p:cNvSpPr>
          <p:nvPr>
            <p:ph type="body" sz="quarter" idx="12" hasCustomPrompt="1"/>
          </p:nvPr>
        </p:nvSpPr>
        <p:spPr>
          <a:xfrm>
            <a:off x="12563475" y="671513"/>
            <a:ext cx="7718425" cy="1577975"/>
          </a:xfrm>
        </p:spPr>
        <p:txBody>
          <a:bodyPr/>
          <a:lstStyle>
            <a:lvl1pPr>
              <a:defRPr/>
            </a:lvl1pPr>
          </a:lstStyle>
          <a:p>
            <a:pPr lvl="0"/>
            <a:r>
              <a:rPr lang="nl-NL"/>
              <a:t>#Extra text</a:t>
            </a:r>
            <a:endParaRPr lang="en-US"/>
          </a:p>
        </p:txBody>
      </p:sp>
    </p:spTree>
    <p:extLst>
      <p:ext uri="{BB962C8B-B14F-4D97-AF65-F5344CB8AC3E}">
        <p14:creationId xmlns:p14="http://schemas.microsoft.com/office/powerpoint/2010/main" val="6653815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etal Afbeelding">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43B7422-C99E-9D3A-5843-A4174F991043}"/>
              </a:ext>
            </a:extLst>
          </p:cNvPr>
          <p:cNvSpPr/>
          <p:nvPr userDrawn="1"/>
        </p:nvSpPr>
        <p:spPr>
          <a:xfrm>
            <a:off x="7113864" y="0"/>
            <a:ext cx="507813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1A352986-5B3F-4726-A5DA-2B84D028DE95}"/>
              </a:ext>
            </a:extLst>
          </p:cNvPr>
          <p:cNvSpPr>
            <a:spLocks noGrp="1" noChangeAspect="1"/>
          </p:cNvSpPr>
          <p:nvPr>
            <p:ph type="pic" sz="quarter" idx="11" hasCustomPrompt="1"/>
          </p:nvPr>
        </p:nvSpPr>
        <p:spPr>
          <a:xfrm>
            <a:off x="6193537" y="216016"/>
            <a:ext cx="5803362" cy="6425967"/>
          </a:xfrm>
          <a:prstGeom prst="rect">
            <a:avLst/>
          </a:prstGeom>
          <a:solidFill>
            <a:schemeClr val="bg1">
              <a:lumMod val="75000"/>
            </a:schemeClr>
          </a:solidFill>
        </p:spPr>
        <p:txBody>
          <a:bodyPr vert="horz" lIns="365760" tIns="182880" rIns="365760" bIns="182880" rtlCol="0" anchor="ctr">
            <a:normAutofit/>
          </a:bodyPr>
          <a:lstStyle>
            <a:lvl1pPr>
              <a:defRPr lang="en-US"/>
            </a:lvl1pPr>
          </a:lstStyle>
          <a:p>
            <a:r>
              <a:rPr lang="nl-NL" sz="1800"/>
              <a:t>#Sleep een afbeelding in dit veld, of klik om een toe te voegen. </a:t>
            </a:r>
            <a:endParaRPr lang="en-NL" sz="1800"/>
          </a:p>
        </p:txBody>
      </p:sp>
      <p:sp>
        <p:nvSpPr>
          <p:cNvPr id="2" name="Title 1">
            <a:extLst>
              <a:ext uri="{FF2B5EF4-FFF2-40B4-BE49-F238E27FC236}">
                <a16:creationId xmlns:a16="http://schemas.microsoft.com/office/drawing/2014/main" id="{3F75EC64-AFFD-4AFC-8B51-40530BEC7F90}"/>
              </a:ext>
            </a:extLst>
          </p:cNvPr>
          <p:cNvSpPr>
            <a:spLocks noGrp="1"/>
          </p:cNvSpPr>
          <p:nvPr>
            <p:ph type="title" hasCustomPrompt="1"/>
          </p:nvPr>
        </p:nvSpPr>
        <p:spPr>
          <a:xfrm>
            <a:off x="0" y="3472843"/>
            <a:ext cx="6096000" cy="3385157"/>
          </a:xfrm>
          <a:prstGeom prst="rect">
            <a:avLst/>
          </a:prstGeom>
          <a:noFill/>
        </p:spPr>
        <p:txBody>
          <a:bodyPr wrap="square" lIns="914400" tIns="0" rIns="274320" bIns="457200" anchor="t">
            <a:noAutofit/>
          </a:bodyPr>
          <a:lstStyle>
            <a:lvl1pPr algn="l">
              <a:lnSpc>
                <a:spcPct val="105000"/>
              </a:lnSpc>
              <a:defRPr sz="3600">
                <a:solidFill>
                  <a:schemeClr val="tx2"/>
                </a:solidFill>
              </a:defRPr>
            </a:lvl1pPr>
          </a:lstStyle>
          <a:p>
            <a:r>
              <a:rPr lang="en-US"/>
              <a:t>#explanation of this number</a:t>
            </a:r>
          </a:p>
        </p:txBody>
      </p:sp>
      <p:sp>
        <p:nvSpPr>
          <p:cNvPr id="6" name="Text Placeholder 5">
            <a:extLst>
              <a:ext uri="{FF2B5EF4-FFF2-40B4-BE49-F238E27FC236}">
                <a16:creationId xmlns:a16="http://schemas.microsoft.com/office/drawing/2014/main" id="{A34DB176-2393-4D71-B22D-422F80E4522D}"/>
              </a:ext>
            </a:extLst>
          </p:cNvPr>
          <p:cNvSpPr>
            <a:spLocks noGrp="1"/>
          </p:cNvSpPr>
          <p:nvPr>
            <p:ph type="body" sz="quarter" idx="12" hasCustomPrompt="1"/>
          </p:nvPr>
        </p:nvSpPr>
        <p:spPr>
          <a:xfrm>
            <a:off x="0" y="1300488"/>
            <a:ext cx="6096000" cy="2180084"/>
          </a:xfrm>
          <a:noFill/>
        </p:spPr>
        <p:txBody>
          <a:bodyPr vert="horz" wrap="square" lIns="822960" tIns="914400" rIns="274320" bIns="0" rtlCol="0" anchor="b">
            <a:spAutoFit/>
          </a:bodyPr>
          <a:lstStyle>
            <a:lvl1pPr>
              <a:lnSpc>
                <a:spcPct val="100000"/>
              </a:lnSpc>
              <a:defRPr lang="en-US" sz="8000" b="0" smtClean="0">
                <a:solidFill>
                  <a:schemeClr val="tx2"/>
                </a:solidFill>
                <a:latin typeface="+mj-lt"/>
                <a:ea typeface="+mj-ea"/>
              </a:defRPr>
            </a:lvl1pPr>
            <a:lvl2pPr>
              <a:defRPr lang="en-US" smtClean="0"/>
            </a:lvl2pPr>
            <a:lvl3pPr>
              <a:defRPr lang="en-US" smtClean="0"/>
            </a:lvl3pPr>
            <a:lvl4pPr>
              <a:defRPr lang="en-US" smtClean="0"/>
            </a:lvl4pPr>
            <a:lvl5pPr>
              <a:defRPr lang="en-US"/>
            </a:lvl5pPr>
          </a:lstStyle>
          <a:p>
            <a:pPr lvl="0">
              <a:lnSpc>
                <a:spcPct val="105000"/>
              </a:lnSpc>
              <a:spcBef>
                <a:spcPct val="0"/>
              </a:spcBef>
            </a:pPr>
            <a:r>
              <a:rPr lang="en-US"/>
              <a:t>100%</a:t>
            </a:r>
          </a:p>
        </p:txBody>
      </p:sp>
      <p:sp>
        <p:nvSpPr>
          <p:cNvPr id="5" name="Tijdelijke aanduiding voor tekst 4">
            <a:extLst>
              <a:ext uri="{FF2B5EF4-FFF2-40B4-BE49-F238E27FC236}">
                <a16:creationId xmlns:a16="http://schemas.microsoft.com/office/drawing/2014/main" id="{71F1C6AE-BF13-B414-0711-489655474FAD}"/>
              </a:ext>
            </a:extLst>
          </p:cNvPr>
          <p:cNvSpPr>
            <a:spLocks noGrp="1"/>
          </p:cNvSpPr>
          <p:nvPr>
            <p:ph type="body" sz="quarter" idx="13" hasCustomPrompt="1"/>
          </p:nvPr>
        </p:nvSpPr>
        <p:spPr>
          <a:xfrm>
            <a:off x="12563475" y="671513"/>
            <a:ext cx="7718425" cy="1577975"/>
          </a:xfrm>
        </p:spPr>
        <p:txBody>
          <a:bodyPr/>
          <a:lstStyle>
            <a:lvl1pPr>
              <a:defRPr/>
            </a:lvl1pPr>
          </a:lstStyle>
          <a:p>
            <a:pPr lvl="0"/>
            <a:r>
              <a:rPr lang="nl-NL"/>
              <a:t>#Extra text</a:t>
            </a:r>
            <a:endParaRPr lang="en-US"/>
          </a:p>
        </p:txBody>
      </p:sp>
    </p:spTree>
    <p:extLst>
      <p:ext uri="{BB962C8B-B14F-4D97-AF65-F5344CB8AC3E}">
        <p14:creationId xmlns:p14="http://schemas.microsoft.com/office/powerpoint/2010/main" val="29874102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ptop mockup">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F04503C-1F3E-F4E9-BF9F-C943997E1BF7}"/>
              </a:ext>
            </a:extLst>
          </p:cNvPr>
          <p:cNvSpPr/>
          <p:nvPr userDrawn="1"/>
        </p:nvSpPr>
        <p:spPr>
          <a:xfrm>
            <a:off x="6392410" y="0"/>
            <a:ext cx="5799589"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5D737B9-7128-17FD-8A86-A7388A0740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01365" y="804813"/>
            <a:ext cx="12192000" cy="5179678"/>
          </a:xfrm>
          <a:prstGeom prst="rect">
            <a:avLst/>
          </a:prstGeom>
        </p:spPr>
      </p:pic>
      <p:sp>
        <p:nvSpPr>
          <p:cNvPr id="2" name="Title 1">
            <a:extLst>
              <a:ext uri="{FF2B5EF4-FFF2-40B4-BE49-F238E27FC236}">
                <a16:creationId xmlns:a16="http://schemas.microsoft.com/office/drawing/2014/main" id="{3F75EC64-AFFD-4AFC-8B51-40530BEC7F90}"/>
              </a:ext>
            </a:extLst>
          </p:cNvPr>
          <p:cNvSpPr>
            <a:spLocks noGrp="1"/>
          </p:cNvSpPr>
          <p:nvPr>
            <p:ph type="title" hasCustomPrompt="1"/>
          </p:nvPr>
        </p:nvSpPr>
        <p:spPr>
          <a:xfrm>
            <a:off x="0" y="672379"/>
            <a:ext cx="5259897" cy="5513241"/>
          </a:xfrm>
          <a:prstGeom prst="rect">
            <a:avLst/>
          </a:prstGeom>
          <a:noFill/>
        </p:spPr>
        <p:txBody>
          <a:bodyPr wrap="square" lIns="731520" tIns="914400" rIns="731520" bIns="914400" anchor="ctr">
            <a:spAutoFit/>
          </a:bodyPr>
          <a:lstStyle>
            <a:lvl1pPr algn="l">
              <a:lnSpc>
                <a:spcPct val="105000"/>
              </a:lnSpc>
              <a:defRPr sz="3800" b="1">
                <a:solidFill>
                  <a:schemeClr val="tx2"/>
                </a:solidFill>
                <a:latin typeface="+mn-lt"/>
              </a:defRPr>
            </a:lvl1pPr>
          </a:lstStyle>
          <a:p>
            <a:r>
              <a:rPr lang="en-US"/>
              <a:t>#Belangrijkste punt van deze dia waarvan je wil dat je publiek het onthoudt</a:t>
            </a:r>
          </a:p>
        </p:txBody>
      </p:sp>
      <p:sp>
        <p:nvSpPr>
          <p:cNvPr id="4" name="Picture Placeholder 3">
            <a:extLst>
              <a:ext uri="{FF2B5EF4-FFF2-40B4-BE49-F238E27FC236}">
                <a16:creationId xmlns:a16="http://schemas.microsoft.com/office/drawing/2014/main" id="{1A352986-5B3F-4726-A5DA-2B84D028DE95}"/>
              </a:ext>
            </a:extLst>
          </p:cNvPr>
          <p:cNvSpPr>
            <a:spLocks noGrp="1" noChangeAspect="1"/>
          </p:cNvSpPr>
          <p:nvPr>
            <p:ph type="pic" sz="quarter" idx="11" hasCustomPrompt="1"/>
          </p:nvPr>
        </p:nvSpPr>
        <p:spPr>
          <a:xfrm>
            <a:off x="5511332" y="1078380"/>
            <a:ext cx="6680668" cy="3929848"/>
          </a:xfrm>
          <a:prstGeom prst="rect">
            <a:avLst/>
          </a:prstGeom>
          <a:solidFill>
            <a:schemeClr val="tx2"/>
          </a:solidFill>
        </p:spPr>
        <p:txBody>
          <a:bodyPr wrap="square" lIns="0" tIns="0" rIns="0" bIns="0" anchor="ctr">
            <a:noAutofit/>
          </a:bodyPr>
          <a:lstStyle>
            <a:lvl1pPr marL="0" indent="0" algn="ctr">
              <a:buFont typeface="+mj-lt"/>
              <a:buNone/>
              <a:defRPr sz="2000">
                <a:solidFill>
                  <a:schemeClr val="bg1"/>
                </a:solidFill>
              </a:defRPr>
            </a:lvl1pPr>
          </a:lstStyle>
          <a:p>
            <a:r>
              <a:rPr lang="nl-NL"/>
              <a:t>#Sleep een website screenshot in dit veld, </a:t>
            </a:r>
          </a:p>
          <a:p>
            <a:r>
              <a:rPr lang="nl-NL"/>
              <a:t>of klik om een toe te voegen. </a:t>
            </a:r>
            <a:endParaRPr lang="en-NL"/>
          </a:p>
        </p:txBody>
      </p:sp>
      <p:sp>
        <p:nvSpPr>
          <p:cNvPr id="3" name="Tijdelijke aanduiding voor tekst 4">
            <a:extLst>
              <a:ext uri="{FF2B5EF4-FFF2-40B4-BE49-F238E27FC236}">
                <a16:creationId xmlns:a16="http://schemas.microsoft.com/office/drawing/2014/main" id="{CCEB23CC-EF16-8417-E2EF-3F7339862AE0}"/>
              </a:ext>
            </a:extLst>
          </p:cNvPr>
          <p:cNvSpPr>
            <a:spLocks noGrp="1"/>
          </p:cNvSpPr>
          <p:nvPr>
            <p:ph type="body" sz="quarter" idx="12" hasCustomPrompt="1"/>
          </p:nvPr>
        </p:nvSpPr>
        <p:spPr>
          <a:xfrm>
            <a:off x="12563475" y="671513"/>
            <a:ext cx="7718425" cy="1577975"/>
          </a:xfrm>
        </p:spPr>
        <p:txBody>
          <a:bodyPr/>
          <a:lstStyle>
            <a:lvl1pPr>
              <a:defRPr/>
            </a:lvl1pPr>
          </a:lstStyle>
          <a:p>
            <a:pPr lvl="0"/>
            <a:r>
              <a:rPr lang="nl-NL"/>
              <a:t>#Extra text</a:t>
            </a:r>
            <a:endParaRPr lang="en-US"/>
          </a:p>
        </p:txBody>
      </p:sp>
    </p:spTree>
    <p:extLst>
      <p:ext uri="{BB962C8B-B14F-4D97-AF65-F5344CB8AC3E}">
        <p14:creationId xmlns:p14="http://schemas.microsoft.com/office/powerpoint/2010/main" val="5854650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kst Afbeelding split">
    <p:bg>
      <p:bgPr>
        <a:solidFill>
          <a:schemeClr val="accent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D13C71-2C53-4BC4-91E2-865BC6BA526F}"/>
              </a:ext>
            </a:extLst>
          </p:cNvPr>
          <p:cNvSpPr>
            <a:spLocks noGrp="1"/>
          </p:cNvSpPr>
          <p:nvPr>
            <p:ph idx="1" hasCustomPrompt="1"/>
          </p:nvPr>
        </p:nvSpPr>
        <p:spPr>
          <a:xfrm>
            <a:off x="5594712" y="422031"/>
            <a:ext cx="6126480" cy="6123842"/>
          </a:xfrm>
          <a:prstGeom prst="rect">
            <a:avLst/>
          </a:prstGeom>
          <a:solidFill>
            <a:schemeClr val="bg1">
              <a:lumMod val="75000"/>
            </a:schemeClr>
          </a:solidFill>
        </p:spPr>
        <p:txBody>
          <a:bodyPr vert="horz" lIns="365760" tIns="182880" rIns="365760" bIns="182880" rtlCol="0" anchor="ctr">
            <a:normAutofit/>
          </a:bodyPr>
          <a:lstStyle>
            <a:lvl1pPr>
              <a:defRPr lang="en-US" dirty="0"/>
            </a:lvl1pPr>
          </a:lstStyle>
          <a:p>
            <a:r>
              <a:rPr lang="nl-NL"/>
              <a:t>#Sleep een afbeelding in dit veld, of klik om een toe te voegen. </a:t>
            </a:r>
            <a:endParaRPr lang="en-NL"/>
          </a:p>
        </p:txBody>
      </p:sp>
      <p:sp>
        <p:nvSpPr>
          <p:cNvPr id="2" name="Title 1">
            <a:extLst>
              <a:ext uri="{FF2B5EF4-FFF2-40B4-BE49-F238E27FC236}">
                <a16:creationId xmlns:a16="http://schemas.microsoft.com/office/drawing/2014/main" id="{83D5A8B1-386A-4AAB-847B-67E48F240763}"/>
              </a:ext>
            </a:extLst>
          </p:cNvPr>
          <p:cNvSpPr>
            <a:spLocks noGrp="1"/>
          </p:cNvSpPr>
          <p:nvPr>
            <p:ph type="title" hasCustomPrompt="1"/>
          </p:nvPr>
        </p:nvSpPr>
        <p:spPr>
          <a:xfrm>
            <a:off x="0" y="0"/>
            <a:ext cx="5167993" cy="6858000"/>
          </a:xfrm>
          <a:solidFill>
            <a:schemeClr val="tx2"/>
          </a:solidFill>
        </p:spPr>
        <p:txBody>
          <a:bodyPr lIns="640080" tIns="640080" rIns="640080" bIns="640080" anchor="ctr">
            <a:noAutofit/>
          </a:bodyPr>
          <a:lstStyle>
            <a:lvl1pPr>
              <a:defRPr sz="3600">
                <a:solidFill>
                  <a:schemeClr val="bg2"/>
                </a:solidFill>
              </a:defRPr>
            </a:lvl1pPr>
          </a:lstStyle>
          <a:p>
            <a:r>
              <a:rPr lang="en-US"/>
              <a:t>#Belangrijkste punt van deze dia waarvan je wil dat je publiek het onthoudt</a:t>
            </a:r>
          </a:p>
        </p:txBody>
      </p:sp>
      <p:sp>
        <p:nvSpPr>
          <p:cNvPr id="4" name="Text Placeholder 3">
            <a:extLst>
              <a:ext uri="{FF2B5EF4-FFF2-40B4-BE49-F238E27FC236}">
                <a16:creationId xmlns:a16="http://schemas.microsoft.com/office/drawing/2014/main" id="{43865839-32E9-452D-8B6D-888FA6C8BADE}"/>
              </a:ext>
            </a:extLst>
          </p:cNvPr>
          <p:cNvSpPr>
            <a:spLocks noGrp="1"/>
          </p:cNvSpPr>
          <p:nvPr>
            <p:ph type="body" sz="half" idx="2" hasCustomPrompt="1"/>
          </p:nvPr>
        </p:nvSpPr>
        <p:spPr>
          <a:xfrm>
            <a:off x="0" y="7193409"/>
            <a:ext cx="3812181" cy="356570"/>
          </a:xfrm>
        </p:spPr>
        <p:txBody>
          <a:bodyPr anchor="ct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#subtext</a:t>
            </a:r>
          </a:p>
        </p:txBody>
      </p:sp>
    </p:spTree>
    <p:extLst>
      <p:ext uri="{BB962C8B-B14F-4D97-AF65-F5344CB8AC3E}">
        <p14:creationId xmlns:p14="http://schemas.microsoft.com/office/powerpoint/2010/main" val="31742628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preker met portret">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5468703-2A38-4526-A269-3152D825D42A}"/>
              </a:ext>
            </a:extLst>
          </p:cNvPr>
          <p:cNvSpPr/>
          <p:nvPr/>
        </p:nvSpPr>
        <p:spPr>
          <a:xfrm>
            <a:off x="0" y="0"/>
            <a:ext cx="70131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ahoma" panose="020B0604030504040204" pitchFamily="34" charset="0"/>
            </a:endParaRPr>
          </a:p>
        </p:txBody>
      </p:sp>
      <p:sp>
        <p:nvSpPr>
          <p:cNvPr id="2" name="Title 1">
            <a:extLst>
              <a:ext uri="{FF2B5EF4-FFF2-40B4-BE49-F238E27FC236}">
                <a16:creationId xmlns:a16="http://schemas.microsoft.com/office/drawing/2014/main" id="{614F07C8-E87D-40D5-B2CF-A287266A79ED}"/>
              </a:ext>
            </a:extLst>
          </p:cNvPr>
          <p:cNvSpPr>
            <a:spLocks noGrp="1"/>
          </p:cNvSpPr>
          <p:nvPr>
            <p:ph type="title" hasCustomPrompt="1"/>
          </p:nvPr>
        </p:nvSpPr>
        <p:spPr>
          <a:xfrm>
            <a:off x="574502" y="2171700"/>
            <a:ext cx="6061189" cy="1638791"/>
          </a:xfrm>
        </p:spPr>
        <p:txBody>
          <a:bodyPr anchor="b">
            <a:noAutofit/>
          </a:bodyPr>
          <a:lstStyle>
            <a:lvl1pPr algn="l">
              <a:defRPr sz="4000">
                <a:solidFill>
                  <a:schemeClr val="bg2"/>
                </a:solidFill>
                <a:latin typeface="+mj-lt"/>
              </a:defRPr>
            </a:lvl1pPr>
          </a:lstStyle>
          <a:p>
            <a:r>
              <a:rPr lang="en-US"/>
              <a:t>#Naam van de spreker</a:t>
            </a:r>
          </a:p>
        </p:txBody>
      </p:sp>
      <p:sp>
        <p:nvSpPr>
          <p:cNvPr id="10" name="Text Placeholder 9">
            <a:extLst>
              <a:ext uri="{FF2B5EF4-FFF2-40B4-BE49-F238E27FC236}">
                <a16:creationId xmlns:a16="http://schemas.microsoft.com/office/drawing/2014/main" id="{497FEEB2-CAAD-452B-8EAC-7C4064EAA16D}"/>
              </a:ext>
            </a:extLst>
          </p:cNvPr>
          <p:cNvSpPr>
            <a:spLocks noGrp="1"/>
          </p:cNvSpPr>
          <p:nvPr>
            <p:ph type="body" sz="quarter" idx="11" hasCustomPrompt="1"/>
          </p:nvPr>
        </p:nvSpPr>
        <p:spPr>
          <a:xfrm>
            <a:off x="7429925" y="4948012"/>
            <a:ext cx="3526127" cy="1069522"/>
          </a:xfrm>
          <a:prstGeom prst="rect">
            <a:avLst/>
          </a:prstGeom>
          <a:noFill/>
        </p:spPr>
        <p:txBody>
          <a:bodyPr anchor="ctr">
            <a:normAutofit/>
          </a:bodyPr>
          <a:lstStyle>
            <a:lvl1pPr algn="ctr">
              <a:defRPr sz="1600" b="0">
                <a:solidFill>
                  <a:schemeClr val="bg1"/>
                </a:solidFill>
              </a:defRPr>
            </a:lvl1pPr>
          </a:lstStyle>
          <a:p>
            <a:pPr lvl="0"/>
            <a:r>
              <a:rPr lang="en-US"/>
              <a:t>#TITLE OF THE SPEAKER</a:t>
            </a:r>
          </a:p>
        </p:txBody>
      </p:sp>
      <p:sp>
        <p:nvSpPr>
          <p:cNvPr id="12" name="Text Placeholder 11">
            <a:extLst>
              <a:ext uri="{FF2B5EF4-FFF2-40B4-BE49-F238E27FC236}">
                <a16:creationId xmlns:a16="http://schemas.microsoft.com/office/drawing/2014/main" id="{6F5D351F-487D-40A5-B7DB-AE70493E3318}"/>
              </a:ext>
            </a:extLst>
          </p:cNvPr>
          <p:cNvSpPr>
            <a:spLocks noGrp="1"/>
          </p:cNvSpPr>
          <p:nvPr>
            <p:ph type="body" sz="quarter" idx="12" hasCustomPrompt="1"/>
          </p:nvPr>
        </p:nvSpPr>
        <p:spPr>
          <a:xfrm>
            <a:off x="574501" y="3807518"/>
            <a:ext cx="6061189" cy="776287"/>
          </a:xfrm>
        </p:spPr>
        <p:txBody>
          <a:bodyPr>
            <a:normAutofit/>
          </a:bodyPr>
          <a:lstStyle>
            <a:lvl1pPr>
              <a:defRPr sz="2000">
                <a:solidFill>
                  <a:schemeClr val="bg2"/>
                </a:solidFill>
              </a:defRPr>
            </a:lvl1pPr>
          </a:lstStyle>
          <a:p>
            <a:pPr lvl="0"/>
            <a:r>
              <a:rPr lang="en-US"/>
              <a:t>#organization or university</a:t>
            </a:r>
          </a:p>
        </p:txBody>
      </p:sp>
      <p:sp>
        <p:nvSpPr>
          <p:cNvPr id="5" name="Picture Placeholder 4">
            <a:extLst>
              <a:ext uri="{FF2B5EF4-FFF2-40B4-BE49-F238E27FC236}">
                <a16:creationId xmlns:a16="http://schemas.microsoft.com/office/drawing/2014/main" id="{E2082E12-C524-49B9-B736-137D604E9D4E}"/>
              </a:ext>
            </a:extLst>
          </p:cNvPr>
          <p:cNvSpPr>
            <a:spLocks noGrp="1"/>
          </p:cNvSpPr>
          <p:nvPr>
            <p:ph type="pic" sz="quarter" idx="13" hasCustomPrompt="1"/>
          </p:nvPr>
        </p:nvSpPr>
        <p:spPr>
          <a:xfrm>
            <a:off x="7429925" y="385894"/>
            <a:ext cx="4320330" cy="6233020"/>
          </a:xfrm>
          <a:prstGeom prst="rect">
            <a:avLst/>
          </a:prstGeom>
          <a:solidFill>
            <a:schemeClr val="bg1">
              <a:lumMod val="75000"/>
            </a:schemeClr>
          </a:solidFill>
        </p:spPr>
        <p:txBody>
          <a:bodyPr vert="horz" lIns="365760" tIns="182880" rIns="365760" bIns="182880" rtlCol="0" anchor="ctr">
            <a:normAutofit/>
          </a:bodyPr>
          <a:lstStyle>
            <a:lvl1pPr>
              <a:defRPr lang="nl-NL" dirty="0"/>
            </a:lvl1pPr>
          </a:lstStyle>
          <a:p>
            <a:r>
              <a:rPr lang="nl-NL"/>
              <a:t>#Sleep een afbeelding in dit veld, of klik om een toe te voegen. </a:t>
            </a:r>
            <a:endParaRPr lang="en-NL"/>
          </a:p>
        </p:txBody>
      </p:sp>
    </p:spTree>
    <p:extLst>
      <p:ext uri="{BB962C8B-B14F-4D97-AF65-F5344CB8AC3E}">
        <p14:creationId xmlns:p14="http://schemas.microsoft.com/office/powerpoint/2010/main" val="13897338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kst donker">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8C144D7-B7BF-4AD0-82CD-CE8EC37CEDF8}"/>
              </a:ext>
            </a:extLst>
          </p:cNvPr>
          <p:cNvSpPr>
            <a:spLocks noGrp="1"/>
          </p:cNvSpPr>
          <p:nvPr>
            <p:ph type="title" hasCustomPrompt="1"/>
          </p:nvPr>
        </p:nvSpPr>
        <p:spPr>
          <a:xfrm>
            <a:off x="1" y="0"/>
            <a:ext cx="4739204" cy="6858000"/>
          </a:xfrm>
          <a:solidFill>
            <a:schemeClr val="tx2"/>
          </a:solidFill>
        </p:spPr>
        <p:txBody>
          <a:bodyPr lIns="457200" tIns="457200" rIns="365760" bIns="457200">
            <a:normAutofit/>
          </a:bodyPr>
          <a:lstStyle>
            <a:lvl1pPr>
              <a:defRPr sz="3600">
                <a:solidFill>
                  <a:schemeClr val="bg1"/>
                </a:solidFill>
                <a:latin typeface="+mn-lt"/>
              </a:defRPr>
            </a:lvl1pPr>
          </a:lstStyle>
          <a:p>
            <a:r>
              <a:rPr lang="en-US"/>
              <a:t>#Belangrijkste punt van deze dia waarvan je wil dat je publiek het onthoudt</a:t>
            </a:r>
          </a:p>
        </p:txBody>
      </p:sp>
    </p:spTree>
    <p:extLst>
      <p:ext uri="{BB962C8B-B14F-4D97-AF65-F5344CB8AC3E}">
        <p14:creationId xmlns:p14="http://schemas.microsoft.com/office/powerpoint/2010/main" val="16848344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Tekst Afbeelding">
    <p:bg>
      <p:bgPr>
        <a:solidFill>
          <a:schemeClr val="tx2"/>
        </a:solidFill>
        <a:effectLst/>
      </p:bgPr>
    </p:bg>
    <p:spTree>
      <p:nvGrpSpPr>
        <p:cNvPr id="1" name=""/>
        <p:cNvGrpSpPr/>
        <p:nvPr/>
      </p:nvGrpSpPr>
      <p:grpSpPr>
        <a:xfrm>
          <a:off x="0" y="0"/>
          <a:ext cx="0" cy="0"/>
          <a:chOff x="0" y="0"/>
          <a:chExt cx="0" cy="0"/>
        </a:xfrm>
      </p:grpSpPr>
      <p:sp>
        <p:nvSpPr>
          <p:cNvPr id="7" name="Rechthoek 3">
            <a:extLst>
              <a:ext uri="{FF2B5EF4-FFF2-40B4-BE49-F238E27FC236}">
                <a16:creationId xmlns:a16="http://schemas.microsoft.com/office/drawing/2014/main" id="{6FDA6DD3-F561-0E54-891E-28D056D72D58}"/>
              </a:ext>
            </a:extLst>
          </p:cNvPr>
          <p:cNvSpPr/>
          <p:nvPr userDrawn="1"/>
        </p:nvSpPr>
        <p:spPr>
          <a:xfrm>
            <a:off x="0" y="0"/>
            <a:ext cx="6096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tIns="182880" rIns="274320" rtlCol="0" anchor="ctr"/>
          <a:lstStyle/>
          <a:p>
            <a:pPr algn="ctr"/>
            <a:endParaRPr lang="en-US"/>
          </a:p>
        </p:txBody>
      </p:sp>
      <p:sp>
        <p:nvSpPr>
          <p:cNvPr id="2" name="Title 1">
            <a:extLst>
              <a:ext uri="{FF2B5EF4-FFF2-40B4-BE49-F238E27FC236}">
                <a16:creationId xmlns:a16="http://schemas.microsoft.com/office/drawing/2014/main" id="{EE39BEA2-72F8-4F57-8959-CCBA541B20B5}"/>
              </a:ext>
            </a:extLst>
          </p:cNvPr>
          <p:cNvSpPr>
            <a:spLocks noGrp="1"/>
          </p:cNvSpPr>
          <p:nvPr>
            <p:ph type="title" hasCustomPrompt="1"/>
          </p:nvPr>
        </p:nvSpPr>
        <p:spPr>
          <a:xfrm>
            <a:off x="839788" y="-1479550"/>
            <a:ext cx="10515600" cy="1325563"/>
          </a:xfrm>
          <a:noFill/>
        </p:spPr>
        <p:txBody>
          <a:bodyPr/>
          <a:lstStyle>
            <a:lvl1pPr algn="ctr">
              <a:defRPr/>
            </a:lvl1pPr>
          </a:lstStyle>
          <a:p>
            <a:r>
              <a:rPr lang="en-US"/>
              <a:t>#comparison</a:t>
            </a:r>
          </a:p>
        </p:txBody>
      </p:sp>
      <p:sp>
        <p:nvSpPr>
          <p:cNvPr id="3" name="Text Placeholder 2">
            <a:extLst>
              <a:ext uri="{FF2B5EF4-FFF2-40B4-BE49-F238E27FC236}">
                <a16:creationId xmlns:a16="http://schemas.microsoft.com/office/drawing/2014/main" id="{FC3C3240-875B-49A8-A8F7-20BC3D7E3757}"/>
              </a:ext>
            </a:extLst>
          </p:cNvPr>
          <p:cNvSpPr>
            <a:spLocks noGrp="1"/>
          </p:cNvSpPr>
          <p:nvPr>
            <p:ph type="body" idx="1" hasCustomPrompt="1"/>
          </p:nvPr>
        </p:nvSpPr>
        <p:spPr>
          <a:xfrm>
            <a:off x="488096" y="5291068"/>
            <a:ext cx="5157787" cy="823912"/>
          </a:xfrm>
          <a:solidFill>
            <a:schemeClr val="bg2"/>
          </a:solidFill>
        </p:spPr>
        <p:txBody>
          <a:bodyPr anchor="ctr"/>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#Item1 name</a:t>
            </a:r>
          </a:p>
        </p:txBody>
      </p:sp>
      <p:sp>
        <p:nvSpPr>
          <p:cNvPr id="4" name="Content Placeholder 3">
            <a:extLst>
              <a:ext uri="{FF2B5EF4-FFF2-40B4-BE49-F238E27FC236}">
                <a16:creationId xmlns:a16="http://schemas.microsoft.com/office/drawing/2014/main" id="{0FA57167-02BC-4DB0-83B9-4A7FA7DF057E}"/>
              </a:ext>
            </a:extLst>
          </p:cNvPr>
          <p:cNvSpPr>
            <a:spLocks noGrp="1"/>
          </p:cNvSpPr>
          <p:nvPr>
            <p:ph sz="half" idx="2" hasCustomPrompt="1"/>
          </p:nvPr>
        </p:nvSpPr>
        <p:spPr>
          <a:xfrm>
            <a:off x="488096" y="813917"/>
            <a:ext cx="5157787" cy="4481914"/>
          </a:xfrm>
          <a:solidFill>
            <a:schemeClr val="bg1">
              <a:lumMod val="75000"/>
            </a:schemeClr>
          </a:solidFill>
        </p:spPr>
        <p:txBody>
          <a:bodyPr vert="horz" lIns="365760" tIns="182880" rIns="365760" bIns="182880" rtlCol="0" anchor="ctr">
            <a:normAutofit/>
          </a:bodyPr>
          <a:lstStyle>
            <a:lvl1pPr>
              <a:defRPr lang="en-US" dirty="0"/>
            </a:lvl1pPr>
          </a:lstStyle>
          <a:p>
            <a:r>
              <a:rPr lang="nl-NL"/>
              <a:t>#Sleep een afbeelding in dit veld, of klik om een toe te voegen. </a:t>
            </a:r>
            <a:endParaRPr lang="en-NL"/>
          </a:p>
        </p:txBody>
      </p:sp>
      <p:sp>
        <p:nvSpPr>
          <p:cNvPr id="5" name="Text Placeholder 4">
            <a:extLst>
              <a:ext uri="{FF2B5EF4-FFF2-40B4-BE49-F238E27FC236}">
                <a16:creationId xmlns:a16="http://schemas.microsoft.com/office/drawing/2014/main" id="{2A0399F9-387D-4CF9-8BEB-CD85997F0740}"/>
              </a:ext>
            </a:extLst>
          </p:cNvPr>
          <p:cNvSpPr>
            <a:spLocks noGrp="1"/>
          </p:cNvSpPr>
          <p:nvPr>
            <p:ph type="body" sz="quarter" idx="3" hasCustomPrompt="1"/>
          </p:nvPr>
        </p:nvSpPr>
        <p:spPr>
          <a:xfrm>
            <a:off x="6584096" y="5291068"/>
            <a:ext cx="5183188" cy="823912"/>
          </a:xfrm>
          <a:solidFill>
            <a:schemeClr val="bg2"/>
          </a:solidFill>
        </p:spPr>
        <p:txBody>
          <a:bodyPr anchor="ctr"/>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#Item2 name</a:t>
            </a:r>
          </a:p>
        </p:txBody>
      </p:sp>
      <p:sp>
        <p:nvSpPr>
          <p:cNvPr id="6" name="Content Placeholder 5">
            <a:extLst>
              <a:ext uri="{FF2B5EF4-FFF2-40B4-BE49-F238E27FC236}">
                <a16:creationId xmlns:a16="http://schemas.microsoft.com/office/drawing/2014/main" id="{270D78AD-4C4A-4D4F-A879-E47735147484}"/>
              </a:ext>
            </a:extLst>
          </p:cNvPr>
          <p:cNvSpPr>
            <a:spLocks noGrp="1"/>
          </p:cNvSpPr>
          <p:nvPr>
            <p:ph sz="quarter" idx="4" hasCustomPrompt="1"/>
          </p:nvPr>
        </p:nvSpPr>
        <p:spPr>
          <a:xfrm>
            <a:off x="6584096" y="813917"/>
            <a:ext cx="5183188" cy="4481914"/>
          </a:xfrm>
          <a:solidFill>
            <a:schemeClr val="bg1">
              <a:lumMod val="75000"/>
            </a:schemeClr>
          </a:solidFill>
        </p:spPr>
        <p:txBody>
          <a:bodyPr vert="horz" lIns="365760" tIns="182880" rIns="365760" bIns="182880" rtlCol="0" anchor="ctr">
            <a:normAutofit/>
          </a:bodyPr>
          <a:lstStyle>
            <a:lvl1pPr>
              <a:defRPr lang="en-US" dirty="0"/>
            </a:lvl1pPr>
          </a:lstStyle>
          <a:p>
            <a:r>
              <a:rPr lang="nl-NL"/>
              <a:t>#Sleep een afbeelding in dit veld, of klik om een toe te voegen. </a:t>
            </a:r>
            <a:endParaRPr lang="en-NL"/>
          </a:p>
        </p:txBody>
      </p:sp>
    </p:spTree>
    <p:extLst>
      <p:ext uri="{BB962C8B-B14F-4D97-AF65-F5344CB8AC3E}">
        <p14:creationId xmlns:p14="http://schemas.microsoft.com/office/powerpoint/2010/main" val="41606913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ergelijking vertical">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F2CB09-CA2A-41F1-920A-0A65D0FDD449}"/>
              </a:ext>
            </a:extLst>
          </p:cNvPr>
          <p:cNvSpPr/>
          <p:nvPr/>
        </p:nvSpPr>
        <p:spPr>
          <a:xfrm>
            <a:off x="0" y="0"/>
            <a:ext cx="12192000" cy="549478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ahoma" panose="020B0604030504040204" pitchFamily="34" charset="0"/>
            </a:endParaRPr>
          </a:p>
        </p:txBody>
      </p:sp>
      <p:sp>
        <p:nvSpPr>
          <p:cNvPr id="2" name="Title 1">
            <a:extLst>
              <a:ext uri="{FF2B5EF4-FFF2-40B4-BE49-F238E27FC236}">
                <a16:creationId xmlns:a16="http://schemas.microsoft.com/office/drawing/2014/main" id="{B24E136D-CBBC-490A-AC67-CC521D74CB14}"/>
              </a:ext>
            </a:extLst>
          </p:cNvPr>
          <p:cNvSpPr>
            <a:spLocks noGrp="1"/>
          </p:cNvSpPr>
          <p:nvPr>
            <p:ph type="title" hasCustomPrompt="1"/>
          </p:nvPr>
        </p:nvSpPr>
        <p:spPr>
          <a:xfrm>
            <a:off x="416011" y="365126"/>
            <a:ext cx="4761470" cy="5129664"/>
          </a:xfrm>
        </p:spPr>
        <p:txBody>
          <a:bodyPr/>
          <a:lstStyle>
            <a:lvl1pPr algn="l">
              <a:defRPr>
                <a:solidFill>
                  <a:schemeClr val="bg2"/>
                </a:solidFill>
              </a:defRPr>
            </a:lvl1pPr>
          </a:lstStyle>
          <a:p>
            <a:r>
              <a:rPr lang="en-US"/>
              <a:t>#Hoofd-boodschap</a:t>
            </a:r>
          </a:p>
        </p:txBody>
      </p:sp>
      <p:sp>
        <p:nvSpPr>
          <p:cNvPr id="3" name="Content Placeholder 2">
            <a:extLst>
              <a:ext uri="{FF2B5EF4-FFF2-40B4-BE49-F238E27FC236}">
                <a16:creationId xmlns:a16="http://schemas.microsoft.com/office/drawing/2014/main" id="{2098CEA1-5091-41C2-9667-9C539133FEC5}"/>
              </a:ext>
            </a:extLst>
          </p:cNvPr>
          <p:cNvSpPr>
            <a:spLocks noGrp="1"/>
          </p:cNvSpPr>
          <p:nvPr>
            <p:ph sz="half" idx="1" hasCustomPrompt="1"/>
          </p:nvPr>
        </p:nvSpPr>
        <p:spPr>
          <a:xfrm>
            <a:off x="5748692" y="587921"/>
            <a:ext cx="5778844" cy="2334678"/>
          </a:xfrm>
          <a:solidFill>
            <a:schemeClr val="bg1">
              <a:lumMod val="75000"/>
            </a:schemeClr>
          </a:solidFill>
        </p:spPr>
        <p:txBody>
          <a:bodyPr vert="horz" lIns="365760" tIns="182880" rIns="365760" bIns="182880" rtlCol="0" anchor="ctr">
            <a:normAutofit/>
          </a:bodyPr>
          <a:lstStyle>
            <a:lvl1pPr>
              <a:defRPr lang="en-US" dirty="0"/>
            </a:lvl1pPr>
          </a:lstStyle>
          <a:p>
            <a:r>
              <a:rPr lang="nl-NL"/>
              <a:t>#Sleep een afbeelding in dit veld, of klik om een toe te voegen. </a:t>
            </a:r>
            <a:endParaRPr lang="en-NL"/>
          </a:p>
        </p:txBody>
      </p:sp>
      <p:sp>
        <p:nvSpPr>
          <p:cNvPr id="4" name="Content Placeholder 3">
            <a:extLst>
              <a:ext uri="{FF2B5EF4-FFF2-40B4-BE49-F238E27FC236}">
                <a16:creationId xmlns:a16="http://schemas.microsoft.com/office/drawing/2014/main" id="{A469B25A-401A-4515-8538-1D83C74B4005}"/>
              </a:ext>
            </a:extLst>
          </p:cNvPr>
          <p:cNvSpPr>
            <a:spLocks noGrp="1"/>
          </p:cNvSpPr>
          <p:nvPr>
            <p:ph sz="half" idx="2" hasCustomPrompt="1"/>
          </p:nvPr>
        </p:nvSpPr>
        <p:spPr>
          <a:xfrm>
            <a:off x="5748692" y="3828180"/>
            <a:ext cx="5778844" cy="2334678"/>
          </a:xfrm>
          <a:solidFill>
            <a:schemeClr val="bg1">
              <a:lumMod val="75000"/>
            </a:schemeClr>
          </a:solidFill>
        </p:spPr>
        <p:txBody>
          <a:bodyPr vert="horz" lIns="365760" tIns="182880" rIns="365760" bIns="182880" rtlCol="0" anchor="ctr">
            <a:normAutofit/>
          </a:bodyPr>
          <a:lstStyle>
            <a:lvl1pPr>
              <a:defRPr lang="en-US" dirty="0"/>
            </a:lvl1pPr>
          </a:lstStyle>
          <a:p>
            <a:r>
              <a:rPr lang="nl-NL"/>
              <a:t>#Sleep een afbeelding in dit veld, of klik om een toe te voegen. </a:t>
            </a:r>
            <a:endParaRPr lang="en-NL"/>
          </a:p>
        </p:txBody>
      </p:sp>
      <p:sp>
        <p:nvSpPr>
          <p:cNvPr id="6" name="Tijdelijke aanduiding voor tekst 4">
            <a:extLst>
              <a:ext uri="{FF2B5EF4-FFF2-40B4-BE49-F238E27FC236}">
                <a16:creationId xmlns:a16="http://schemas.microsoft.com/office/drawing/2014/main" id="{167F2BFF-7B8B-0559-5B74-2E4AF65D8CBF}"/>
              </a:ext>
            </a:extLst>
          </p:cNvPr>
          <p:cNvSpPr>
            <a:spLocks noGrp="1"/>
          </p:cNvSpPr>
          <p:nvPr>
            <p:ph type="body" sz="quarter" idx="12" hasCustomPrompt="1"/>
          </p:nvPr>
        </p:nvSpPr>
        <p:spPr>
          <a:xfrm>
            <a:off x="416011" y="5736336"/>
            <a:ext cx="4761470" cy="859536"/>
          </a:xfrm>
        </p:spPr>
        <p:txBody>
          <a:bodyPr>
            <a:normAutofit/>
          </a:bodyPr>
          <a:lstStyle>
            <a:lvl1pPr>
              <a:defRPr sz="2000"/>
            </a:lvl1pPr>
          </a:lstStyle>
          <a:p>
            <a:pPr lvl="0"/>
            <a:r>
              <a:rPr lang="nl-NL"/>
              <a:t>#Extra text</a:t>
            </a:r>
            <a:endParaRPr lang="en-US"/>
          </a:p>
        </p:txBody>
      </p:sp>
    </p:spTree>
    <p:extLst>
      <p:ext uri="{BB962C8B-B14F-4D97-AF65-F5344CB8AC3E}">
        <p14:creationId xmlns:p14="http://schemas.microsoft.com/office/powerpoint/2010/main" val="39468264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ekst-2-afbeelding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4F8A-7F96-4AFD-8E35-101C451E927A}"/>
              </a:ext>
            </a:extLst>
          </p:cNvPr>
          <p:cNvSpPr>
            <a:spLocks noGrp="1"/>
          </p:cNvSpPr>
          <p:nvPr>
            <p:ph type="title" hasCustomPrompt="1"/>
          </p:nvPr>
        </p:nvSpPr>
        <p:spPr>
          <a:xfrm>
            <a:off x="329184" y="87014"/>
            <a:ext cx="11558016" cy="1223916"/>
          </a:xfrm>
          <a:noFill/>
        </p:spPr>
        <p:txBody>
          <a:bodyPr anchor="ctr">
            <a:normAutofit/>
          </a:bodyPr>
          <a:lstStyle>
            <a:lvl1pPr algn="ctr">
              <a:defRPr sz="4800" b="0">
                <a:solidFill>
                  <a:schemeClr val="bg1"/>
                </a:solidFill>
                <a:latin typeface="+mj-lt"/>
              </a:defRPr>
            </a:lvl1pPr>
          </a:lstStyle>
          <a:p>
            <a:r>
              <a:rPr lang="en-US"/>
              <a:t>#titel</a:t>
            </a:r>
          </a:p>
        </p:txBody>
      </p:sp>
      <p:sp>
        <p:nvSpPr>
          <p:cNvPr id="7" name="Tijdelijke aanduiding voor afbeelding 5">
            <a:extLst>
              <a:ext uri="{FF2B5EF4-FFF2-40B4-BE49-F238E27FC236}">
                <a16:creationId xmlns:a16="http://schemas.microsoft.com/office/drawing/2014/main" id="{7FE7DFF3-6568-E623-C278-E3FD7AE3E058}"/>
              </a:ext>
            </a:extLst>
          </p:cNvPr>
          <p:cNvSpPr>
            <a:spLocks noGrp="1"/>
          </p:cNvSpPr>
          <p:nvPr>
            <p:ph type="pic" sz="quarter" idx="11" hasCustomPrompt="1"/>
          </p:nvPr>
        </p:nvSpPr>
        <p:spPr>
          <a:xfrm>
            <a:off x="590441" y="1342861"/>
            <a:ext cx="4948211" cy="5503709"/>
          </a:xfrm>
          <a:solidFill>
            <a:schemeClr val="bg1">
              <a:lumMod val="75000"/>
            </a:schemeClr>
          </a:solidFill>
        </p:spPr>
        <p:txBody>
          <a:bodyPr vert="horz" lIns="365760" tIns="182880" rIns="365760" bIns="182880" rtlCol="0" anchor="ctr">
            <a:normAutofit/>
          </a:bodyPr>
          <a:lstStyle>
            <a:lvl1pPr>
              <a:defRPr lang="en-US"/>
            </a:lvl1pPr>
          </a:lstStyle>
          <a:p>
            <a:r>
              <a:rPr lang="nl-NL" sz="1800"/>
              <a:t>#Sleep een afbeelding in dit veld, </a:t>
            </a:r>
          </a:p>
          <a:p>
            <a:r>
              <a:rPr lang="nl-NL" sz="1800"/>
              <a:t>of klik om een toe te voegen. </a:t>
            </a:r>
            <a:endParaRPr lang="en-NL" sz="1800"/>
          </a:p>
        </p:txBody>
      </p:sp>
      <p:sp>
        <p:nvSpPr>
          <p:cNvPr id="8" name="Tijdelijke aanduiding voor afbeelding 5">
            <a:extLst>
              <a:ext uri="{FF2B5EF4-FFF2-40B4-BE49-F238E27FC236}">
                <a16:creationId xmlns:a16="http://schemas.microsoft.com/office/drawing/2014/main" id="{D2E9F6DE-28CF-9919-2710-BEB9C17BE828}"/>
              </a:ext>
            </a:extLst>
          </p:cNvPr>
          <p:cNvSpPr>
            <a:spLocks noGrp="1"/>
          </p:cNvSpPr>
          <p:nvPr>
            <p:ph type="pic" sz="quarter" idx="12" hasCustomPrompt="1"/>
          </p:nvPr>
        </p:nvSpPr>
        <p:spPr>
          <a:xfrm>
            <a:off x="6858469" y="1342860"/>
            <a:ext cx="4788373" cy="5515139"/>
          </a:xfrm>
          <a:solidFill>
            <a:schemeClr val="bg1">
              <a:lumMod val="75000"/>
            </a:schemeClr>
          </a:solidFill>
        </p:spPr>
        <p:txBody>
          <a:bodyPr vert="horz" lIns="365760" tIns="182880" rIns="365760" bIns="182880" rtlCol="0" anchor="ctr">
            <a:normAutofit/>
          </a:bodyPr>
          <a:lstStyle>
            <a:lvl1pPr>
              <a:defRPr lang="en-US"/>
            </a:lvl1pPr>
          </a:lstStyle>
          <a:p>
            <a:r>
              <a:rPr lang="nl-NL" sz="1800"/>
              <a:t>#Sleep een afbeelding in dit veld, </a:t>
            </a:r>
          </a:p>
          <a:p>
            <a:r>
              <a:rPr lang="nl-NL" sz="1800"/>
              <a:t>of klik om een toe te voegen. </a:t>
            </a:r>
            <a:endParaRPr lang="en-NL" sz="1800"/>
          </a:p>
        </p:txBody>
      </p:sp>
      <p:sp>
        <p:nvSpPr>
          <p:cNvPr id="5" name="Subtitle 2">
            <a:extLst>
              <a:ext uri="{FF2B5EF4-FFF2-40B4-BE49-F238E27FC236}">
                <a16:creationId xmlns:a16="http://schemas.microsoft.com/office/drawing/2014/main" id="{8EA6E92C-6D8E-4FCF-B032-05E4B5320FDA}"/>
              </a:ext>
            </a:extLst>
          </p:cNvPr>
          <p:cNvSpPr>
            <a:spLocks noGrp="1"/>
          </p:cNvSpPr>
          <p:nvPr>
            <p:ph type="subTitle" idx="1" hasCustomPrompt="1"/>
          </p:nvPr>
        </p:nvSpPr>
        <p:spPr>
          <a:xfrm>
            <a:off x="0" y="6325035"/>
            <a:ext cx="5538652" cy="532965"/>
          </a:xfrm>
          <a:prstGeom prst="rect">
            <a:avLst/>
          </a:prstGeom>
          <a:solidFill>
            <a:schemeClr val="accent1"/>
          </a:solidFill>
        </p:spPr>
        <p:txBody>
          <a:bodyPr lIns="274320" tIns="0" rIns="274320" anchor="ctr">
            <a:normAutofit/>
          </a:bodyPr>
          <a:lstStyle>
            <a:lvl1pPr marL="0" indent="0" algn="r">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#eventuele toelichting</a:t>
            </a:r>
          </a:p>
        </p:txBody>
      </p:sp>
      <p:sp>
        <p:nvSpPr>
          <p:cNvPr id="10" name="Text Placeholder 9">
            <a:extLst>
              <a:ext uri="{FF2B5EF4-FFF2-40B4-BE49-F238E27FC236}">
                <a16:creationId xmlns:a16="http://schemas.microsoft.com/office/drawing/2014/main" id="{F1E5C139-9D8C-CA5B-884A-6B4495523386}"/>
              </a:ext>
            </a:extLst>
          </p:cNvPr>
          <p:cNvSpPr>
            <a:spLocks noGrp="1"/>
          </p:cNvSpPr>
          <p:nvPr>
            <p:ph type="body" sz="quarter" idx="13" hasCustomPrompt="1"/>
          </p:nvPr>
        </p:nvSpPr>
        <p:spPr>
          <a:xfrm>
            <a:off x="6858000" y="6313171"/>
            <a:ext cx="5334000" cy="544513"/>
          </a:xfrm>
          <a:solidFill>
            <a:schemeClr val="accent1"/>
          </a:solidFill>
        </p:spPr>
        <p:txBody>
          <a:bodyPr vert="horz" lIns="274320" tIns="0" rIns="274320" bIns="45720" rtlCol="0" anchor="ctr">
            <a:normAutofit/>
          </a:bodyPr>
          <a:lstStyle>
            <a:lvl1pPr>
              <a:defRPr lang="en-US" sz="2000" b="1" smtClean="0"/>
            </a:lvl1pPr>
            <a:lvl2pPr>
              <a:defRPr lang="en-US" sz="2000" smtClean="0"/>
            </a:lvl2pPr>
            <a:lvl3pPr>
              <a:defRPr lang="en-US" sz="1800" smtClean="0"/>
            </a:lvl3pPr>
            <a:lvl4pPr>
              <a:defRPr lang="en-US" sz="1600" smtClean="0"/>
            </a:lvl4pPr>
            <a:lvl5pPr>
              <a:defRPr lang="en-US" sz="1600"/>
            </a:lvl5pPr>
          </a:lstStyle>
          <a:p>
            <a:r>
              <a:rPr lang="en-US"/>
              <a:t>#eventuele toelichting</a:t>
            </a:r>
          </a:p>
        </p:txBody>
      </p:sp>
    </p:spTree>
    <p:extLst>
      <p:ext uri="{BB962C8B-B14F-4D97-AF65-F5344CB8AC3E}">
        <p14:creationId xmlns:p14="http://schemas.microsoft.com/office/powerpoint/2010/main" val="27748746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plit ">
    <p:bg>
      <p:bgPr>
        <a:solidFill>
          <a:schemeClr val="tx2"/>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C6991151-119F-33C8-5F33-CED2E95FD223}"/>
              </a:ext>
            </a:extLst>
          </p:cNvPr>
          <p:cNvSpPr/>
          <p:nvPr userDrawn="1"/>
        </p:nvSpPr>
        <p:spPr>
          <a:xfrm>
            <a:off x="0" y="0"/>
            <a:ext cx="6096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527A683-3438-102B-1F5C-4C4C1EF23ABB}"/>
              </a:ext>
            </a:extLst>
          </p:cNvPr>
          <p:cNvSpPr/>
          <p:nvPr userDrawn="1"/>
        </p:nvSpPr>
        <p:spPr>
          <a:xfrm>
            <a:off x="590549" y="2305881"/>
            <a:ext cx="5335200" cy="4215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 name="Rectangle 20">
            <a:extLst>
              <a:ext uri="{FF2B5EF4-FFF2-40B4-BE49-F238E27FC236}">
                <a16:creationId xmlns:a16="http://schemas.microsoft.com/office/drawing/2014/main" id="{7F767AA2-1864-6A70-8F9C-D29021796E9E}"/>
              </a:ext>
            </a:extLst>
          </p:cNvPr>
          <p:cNvSpPr/>
          <p:nvPr userDrawn="1"/>
        </p:nvSpPr>
        <p:spPr>
          <a:xfrm>
            <a:off x="6268279" y="2305881"/>
            <a:ext cx="5335200" cy="4215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Title 1">
            <a:extLst>
              <a:ext uri="{FF2B5EF4-FFF2-40B4-BE49-F238E27FC236}">
                <a16:creationId xmlns:a16="http://schemas.microsoft.com/office/drawing/2014/main" id="{ABF93DAB-3EB5-4B65-B6EF-F7A588063CE5}"/>
              </a:ext>
            </a:extLst>
          </p:cNvPr>
          <p:cNvSpPr>
            <a:spLocks noGrp="1"/>
          </p:cNvSpPr>
          <p:nvPr>
            <p:ph type="title" hasCustomPrompt="1"/>
          </p:nvPr>
        </p:nvSpPr>
        <p:spPr>
          <a:xfrm>
            <a:off x="6477795" y="336986"/>
            <a:ext cx="5333805" cy="6183072"/>
          </a:xfrm>
          <a:noFill/>
        </p:spPr>
        <p:txBody>
          <a:bodyPr lIns="274320" tIns="182880" anchor="t">
            <a:normAutofit/>
          </a:bodyPr>
          <a:lstStyle>
            <a:lvl1pPr>
              <a:lnSpc>
                <a:spcPct val="110000"/>
              </a:lnSpc>
              <a:defRPr sz="3200" i="0">
                <a:solidFill>
                  <a:srgbClr val="FFFFFF"/>
                </a:solidFill>
                <a:latin typeface="+mn-lt"/>
              </a:defRPr>
            </a:lvl1pPr>
          </a:lstStyle>
          <a:p>
            <a:pPr lvl="0">
              <a:lnSpc>
                <a:spcPct val="110000"/>
              </a:lnSpc>
              <a:spcBef>
                <a:spcPct val="0"/>
              </a:spcBef>
            </a:pPr>
            <a:r>
              <a:rPr lang="en-GB"/>
              <a:t>#Vergelijking</a:t>
            </a:r>
            <a:endParaRPr lang="en-NL"/>
          </a:p>
        </p:txBody>
      </p:sp>
      <p:sp>
        <p:nvSpPr>
          <p:cNvPr id="19" name="Text Placeholder 18">
            <a:extLst>
              <a:ext uri="{FF2B5EF4-FFF2-40B4-BE49-F238E27FC236}">
                <a16:creationId xmlns:a16="http://schemas.microsoft.com/office/drawing/2014/main" id="{A79571CF-10AB-3F8A-15DA-5F0D9212E97D}"/>
              </a:ext>
            </a:extLst>
          </p:cNvPr>
          <p:cNvSpPr>
            <a:spLocks noGrp="1"/>
          </p:cNvSpPr>
          <p:nvPr>
            <p:ph type="body" sz="quarter" idx="13" hasCustomPrompt="1"/>
          </p:nvPr>
        </p:nvSpPr>
        <p:spPr>
          <a:xfrm>
            <a:off x="380400" y="336390"/>
            <a:ext cx="5335200" cy="6183668"/>
          </a:xfrm>
          <a:noFill/>
        </p:spPr>
        <p:txBody>
          <a:bodyPr vert="horz" lIns="274320" tIns="182880" rIns="91440" bIns="45720" rtlCol="0" anchor="t">
            <a:normAutofit/>
          </a:bodyPr>
          <a:lstStyle>
            <a:lvl1pPr>
              <a:defRPr lang="en-GB" sz="3200" b="1" i="0" spc="100" baseline="0" dirty="0" smtClean="0">
                <a:ea typeface="+mj-ea"/>
              </a:defRPr>
            </a:lvl1pPr>
            <a:lvl2pPr>
              <a:defRPr lang="en-GB" dirty="0" smtClean="0"/>
            </a:lvl2pPr>
            <a:lvl3pPr>
              <a:defRPr lang="en-GB" dirty="0" smtClean="0"/>
            </a:lvl3pPr>
            <a:lvl4pPr>
              <a:defRPr lang="en-GB" dirty="0" smtClean="0"/>
            </a:lvl4pPr>
            <a:lvl5pPr>
              <a:defRPr lang="en-NL" dirty="0"/>
            </a:lvl5pPr>
          </a:lstStyle>
          <a:p>
            <a:pPr lvl="0">
              <a:lnSpc>
                <a:spcPct val="110000"/>
              </a:lnSpc>
              <a:spcBef>
                <a:spcPct val="0"/>
              </a:spcBef>
            </a:pPr>
            <a:r>
              <a:rPr lang="en-GB"/>
              <a:t>#Vergelijking</a:t>
            </a:r>
            <a:endParaRPr lang="en-NL"/>
          </a:p>
        </p:txBody>
      </p:sp>
    </p:spTree>
    <p:extLst>
      <p:ext uri="{BB962C8B-B14F-4D97-AF65-F5344CB8AC3E}">
        <p14:creationId xmlns:p14="http://schemas.microsoft.com/office/powerpoint/2010/main" val="5735763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ergelijking Afbeelding">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93DAB-3EB5-4B65-B6EF-F7A588063CE5}"/>
              </a:ext>
            </a:extLst>
          </p:cNvPr>
          <p:cNvSpPr>
            <a:spLocks noGrp="1"/>
          </p:cNvSpPr>
          <p:nvPr>
            <p:ph type="title" hasCustomPrompt="1"/>
          </p:nvPr>
        </p:nvSpPr>
        <p:spPr>
          <a:xfrm>
            <a:off x="6267646" y="2309856"/>
            <a:ext cx="5642116" cy="4213222"/>
          </a:xfrm>
          <a:solidFill>
            <a:schemeClr val="accent5"/>
          </a:solidFill>
        </p:spPr>
        <p:txBody>
          <a:bodyPr lIns="457200" tIns="365760" rIns="274320" bIns="182880" anchor="t">
            <a:normAutofit/>
          </a:bodyPr>
          <a:lstStyle>
            <a:lvl1pPr>
              <a:lnSpc>
                <a:spcPct val="110000"/>
              </a:lnSpc>
              <a:defRPr sz="3200" i="0">
                <a:solidFill>
                  <a:schemeClr val="tx1"/>
                </a:solidFill>
                <a:latin typeface="+mn-lt"/>
              </a:defRPr>
            </a:lvl1pPr>
          </a:lstStyle>
          <a:p>
            <a:pPr lvl="0">
              <a:lnSpc>
                <a:spcPct val="110000"/>
              </a:lnSpc>
              <a:spcBef>
                <a:spcPct val="0"/>
              </a:spcBef>
            </a:pPr>
            <a:r>
              <a:rPr lang="en-GB"/>
              <a:t>#Vergelijking</a:t>
            </a:r>
            <a:endParaRPr lang="en-NL"/>
          </a:p>
        </p:txBody>
      </p:sp>
      <p:sp>
        <p:nvSpPr>
          <p:cNvPr id="19" name="Text Placeholder 18">
            <a:extLst>
              <a:ext uri="{FF2B5EF4-FFF2-40B4-BE49-F238E27FC236}">
                <a16:creationId xmlns:a16="http://schemas.microsoft.com/office/drawing/2014/main" id="{A79571CF-10AB-3F8A-15DA-5F0D9212E97D}"/>
              </a:ext>
            </a:extLst>
          </p:cNvPr>
          <p:cNvSpPr>
            <a:spLocks noGrp="1"/>
          </p:cNvSpPr>
          <p:nvPr>
            <p:ph type="body" sz="quarter" idx="13" hasCustomPrompt="1"/>
          </p:nvPr>
        </p:nvSpPr>
        <p:spPr>
          <a:xfrm>
            <a:off x="282158" y="2302656"/>
            <a:ext cx="5643591" cy="4213628"/>
          </a:xfrm>
          <a:solidFill>
            <a:schemeClr val="accent5"/>
          </a:solidFill>
        </p:spPr>
        <p:txBody>
          <a:bodyPr vert="horz" lIns="457200" tIns="365760" rIns="274320" bIns="182880" rtlCol="0" anchor="t">
            <a:normAutofit/>
          </a:bodyPr>
          <a:lstStyle>
            <a:lvl1pPr>
              <a:defRPr lang="en-GB" sz="3200" b="1" i="0" spc="100" baseline="0" dirty="0" smtClean="0">
                <a:solidFill>
                  <a:schemeClr val="tx1"/>
                </a:solidFill>
                <a:ea typeface="+mj-ea"/>
              </a:defRPr>
            </a:lvl1pPr>
            <a:lvl2pPr>
              <a:defRPr lang="en-GB" dirty="0" smtClean="0"/>
            </a:lvl2pPr>
            <a:lvl3pPr>
              <a:defRPr lang="en-GB" dirty="0" smtClean="0"/>
            </a:lvl3pPr>
            <a:lvl4pPr>
              <a:defRPr lang="en-GB" dirty="0" smtClean="0"/>
            </a:lvl4pPr>
            <a:lvl5pPr>
              <a:defRPr lang="en-NL" dirty="0"/>
            </a:lvl5pPr>
          </a:lstStyle>
          <a:p>
            <a:pPr lvl="0">
              <a:lnSpc>
                <a:spcPct val="110000"/>
              </a:lnSpc>
              <a:spcBef>
                <a:spcPct val="0"/>
              </a:spcBef>
            </a:pPr>
            <a:r>
              <a:rPr lang="en-GB"/>
              <a:t>#Vergelijking</a:t>
            </a:r>
            <a:endParaRPr lang="en-NL"/>
          </a:p>
        </p:txBody>
      </p:sp>
      <p:sp>
        <p:nvSpPr>
          <p:cNvPr id="5" name="Picture Placeholder 4">
            <a:extLst>
              <a:ext uri="{FF2B5EF4-FFF2-40B4-BE49-F238E27FC236}">
                <a16:creationId xmlns:a16="http://schemas.microsoft.com/office/drawing/2014/main" id="{E0F734F3-7C41-43D7-B629-A01FE9EAFB66}"/>
              </a:ext>
            </a:extLst>
          </p:cNvPr>
          <p:cNvSpPr>
            <a:spLocks noGrp="1"/>
          </p:cNvSpPr>
          <p:nvPr>
            <p:ph type="pic" sz="quarter" idx="10" hasCustomPrompt="1"/>
          </p:nvPr>
        </p:nvSpPr>
        <p:spPr>
          <a:xfrm>
            <a:off x="283633" y="330945"/>
            <a:ext cx="5642116" cy="1974933"/>
          </a:xfrm>
          <a:prstGeom prst="rect">
            <a:avLst/>
          </a:prstGeom>
          <a:solidFill>
            <a:srgbClr val="274232"/>
          </a:solidFill>
        </p:spPr>
        <p:txBody>
          <a:bodyPr anchor="ctr"/>
          <a:lstStyle>
            <a:lvl1pPr algn="ctr">
              <a:defRPr>
                <a:solidFill>
                  <a:schemeClr val="bg1"/>
                </a:solidFill>
              </a:defRPr>
            </a:lvl1pPr>
          </a:lstStyle>
          <a:p>
            <a:pPr marL="0" indent="0" algn="l" rtl="0" eaLnBrk="1" latinLnBrk="0" hangingPunct="1">
              <a:lnSpc>
                <a:spcPct val="120000"/>
              </a:lnSpc>
              <a:spcBef>
                <a:spcPts val="1000"/>
              </a:spcBef>
              <a:spcAft>
                <a:spcPts val="0"/>
              </a:spcAft>
            </a:pPr>
            <a:r>
              <a:rPr lang="nl-NL"/>
              <a:t>#Sleep een afbeelding in dit veld, </a:t>
            </a:r>
          </a:p>
          <a:p>
            <a:pPr marL="0" indent="0" algn="l" rtl="0" eaLnBrk="1" latinLnBrk="0" hangingPunct="1">
              <a:lnSpc>
                <a:spcPct val="120000"/>
              </a:lnSpc>
              <a:spcBef>
                <a:spcPts val="1000"/>
              </a:spcBef>
              <a:spcAft>
                <a:spcPts val="0"/>
              </a:spcAft>
            </a:pPr>
            <a:r>
              <a:rPr lang="nl-NL"/>
              <a:t>of klik om een toe te voegen. </a:t>
            </a:r>
          </a:p>
        </p:txBody>
      </p:sp>
      <p:sp>
        <p:nvSpPr>
          <p:cNvPr id="7" name="Picture Placeholder 4">
            <a:extLst>
              <a:ext uri="{FF2B5EF4-FFF2-40B4-BE49-F238E27FC236}">
                <a16:creationId xmlns:a16="http://schemas.microsoft.com/office/drawing/2014/main" id="{08AA64C5-908C-3155-2F67-10D111E347F1}"/>
              </a:ext>
            </a:extLst>
          </p:cNvPr>
          <p:cNvSpPr>
            <a:spLocks noGrp="1"/>
          </p:cNvSpPr>
          <p:nvPr>
            <p:ph type="pic" sz="quarter" idx="11" hasCustomPrompt="1"/>
          </p:nvPr>
        </p:nvSpPr>
        <p:spPr>
          <a:xfrm>
            <a:off x="6268278" y="330945"/>
            <a:ext cx="5642117" cy="1974933"/>
          </a:xfrm>
          <a:prstGeom prst="rect">
            <a:avLst/>
          </a:prstGeom>
          <a:solidFill>
            <a:srgbClr val="274232"/>
          </a:solidFill>
        </p:spPr>
        <p:txBody>
          <a:bodyPr anchor="ctr"/>
          <a:lstStyle>
            <a:lvl1pPr algn="ctr">
              <a:defRPr>
                <a:solidFill>
                  <a:schemeClr val="bg1"/>
                </a:solidFill>
              </a:defRPr>
            </a:lvl1pPr>
          </a:lstStyle>
          <a:p>
            <a:pPr marL="0" indent="0" algn="l" rtl="0" eaLnBrk="1" latinLnBrk="0" hangingPunct="1">
              <a:lnSpc>
                <a:spcPct val="120000"/>
              </a:lnSpc>
              <a:spcBef>
                <a:spcPts val="1000"/>
              </a:spcBef>
              <a:spcAft>
                <a:spcPts val="0"/>
              </a:spcAft>
            </a:pPr>
            <a:r>
              <a:rPr lang="nl-NL"/>
              <a:t>#Sleep een afbeelding in dit veld, </a:t>
            </a:r>
          </a:p>
          <a:p>
            <a:pPr marL="0" indent="0" algn="l" rtl="0" eaLnBrk="1" latinLnBrk="0" hangingPunct="1">
              <a:lnSpc>
                <a:spcPct val="120000"/>
              </a:lnSpc>
              <a:spcBef>
                <a:spcPts val="1000"/>
              </a:spcBef>
              <a:spcAft>
                <a:spcPts val="0"/>
              </a:spcAft>
            </a:pPr>
            <a:r>
              <a:rPr lang="nl-NL"/>
              <a:t>of klik om een toe te voegen. </a:t>
            </a:r>
          </a:p>
        </p:txBody>
      </p:sp>
      <p:sp>
        <p:nvSpPr>
          <p:cNvPr id="9" name="Text Placeholder 8">
            <a:extLst>
              <a:ext uri="{FF2B5EF4-FFF2-40B4-BE49-F238E27FC236}">
                <a16:creationId xmlns:a16="http://schemas.microsoft.com/office/drawing/2014/main" id="{598DC0DB-0EF1-199F-8D16-FA7248A000DC}"/>
              </a:ext>
            </a:extLst>
          </p:cNvPr>
          <p:cNvSpPr>
            <a:spLocks noGrp="1"/>
          </p:cNvSpPr>
          <p:nvPr>
            <p:ph type="body" sz="quarter" idx="12" hasCustomPrompt="1"/>
          </p:nvPr>
        </p:nvSpPr>
        <p:spPr>
          <a:xfrm>
            <a:off x="5421042" y="1616856"/>
            <a:ext cx="1371600" cy="1371600"/>
          </a:xfrm>
          <a:prstGeom prst="diamond">
            <a:avLst/>
          </a:prstGeom>
          <a:solidFill>
            <a:schemeClr val="tx2"/>
          </a:solidFill>
        </p:spPr>
        <p:txBody>
          <a:bodyPr anchor="ctr">
            <a:noAutofit/>
          </a:bodyPr>
          <a:lstStyle>
            <a:lvl1pPr algn="ctr">
              <a:defRPr sz="2400" b="1">
                <a:solidFill>
                  <a:schemeClr val="bg1"/>
                </a:solidFill>
              </a:defRPr>
            </a:lvl1pPr>
          </a:lstStyle>
          <a:p>
            <a:pPr lvl="0"/>
            <a:r>
              <a:rPr lang="en-GB"/>
              <a:t>VS</a:t>
            </a:r>
            <a:endParaRPr lang="en-NL"/>
          </a:p>
        </p:txBody>
      </p:sp>
    </p:spTree>
    <p:extLst>
      <p:ext uri="{BB962C8B-B14F-4D97-AF65-F5344CB8AC3E}">
        <p14:creationId xmlns:p14="http://schemas.microsoft.com/office/powerpoint/2010/main" val="4419407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ergelijking quot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93DAB-3EB5-4B65-B6EF-F7A588063CE5}"/>
              </a:ext>
            </a:extLst>
          </p:cNvPr>
          <p:cNvSpPr>
            <a:spLocks noGrp="1"/>
          </p:cNvSpPr>
          <p:nvPr>
            <p:ph type="title" hasCustomPrompt="1"/>
          </p:nvPr>
        </p:nvSpPr>
        <p:spPr>
          <a:xfrm>
            <a:off x="589916" y="4347880"/>
            <a:ext cx="4981932" cy="2179176"/>
          </a:xfrm>
        </p:spPr>
        <p:txBody>
          <a:bodyPr anchor="t">
            <a:normAutofit/>
          </a:bodyPr>
          <a:lstStyle>
            <a:lvl1pPr>
              <a:lnSpc>
                <a:spcPct val="110000"/>
              </a:lnSpc>
              <a:defRPr sz="2800" i="0">
                <a:solidFill>
                  <a:schemeClr val="tx2"/>
                </a:solidFill>
                <a:latin typeface="+mn-lt"/>
              </a:defRPr>
            </a:lvl1pPr>
          </a:lstStyle>
          <a:p>
            <a:r>
              <a:rPr lang="en-US"/>
              <a:t>#a single quote, conclusion or sound bite with image</a:t>
            </a:r>
          </a:p>
        </p:txBody>
      </p:sp>
      <p:sp>
        <p:nvSpPr>
          <p:cNvPr id="5" name="Picture Placeholder 4">
            <a:extLst>
              <a:ext uri="{FF2B5EF4-FFF2-40B4-BE49-F238E27FC236}">
                <a16:creationId xmlns:a16="http://schemas.microsoft.com/office/drawing/2014/main" id="{E0F734F3-7C41-43D7-B629-A01FE9EAFB66}"/>
              </a:ext>
            </a:extLst>
          </p:cNvPr>
          <p:cNvSpPr>
            <a:spLocks noGrp="1"/>
          </p:cNvSpPr>
          <p:nvPr>
            <p:ph type="pic" sz="quarter" idx="10" hasCustomPrompt="1"/>
          </p:nvPr>
        </p:nvSpPr>
        <p:spPr>
          <a:xfrm>
            <a:off x="589916" y="330945"/>
            <a:ext cx="5032186" cy="2789327"/>
          </a:xfrm>
          <a:prstGeom prst="rect">
            <a:avLst/>
          </a:prstGeom>
          <a:solidFill>
            <a:schemeClr val="bg1">
              <a:lumMod val="75000"/>
            </a:schemeClr>
          </a:solidFill>
        </p:spPr>
        <p:txBody>
          <a:bodyPr vert="horz" lIns="365760" tIns="182880" rIns="365760" bIns="182880" rtlCol="0" anchor="ctr">
            <a:normAutofit/>
          </a:bodyPr>
          <a:lstStyle>
            <a:lvl1pPr>
              <a:defRPr lang="en-US"/>
            </a:lvl1pPr>
          </a:lstStyle>
          <a:p>
            <a:pPr marL="0" indent="0" algn="l" rtl="0" eaLnBrk="1" latinLnBrk="0" hangingPunct="1">
              <a:lnSpc>
                <a:spcPct val="120000"/>
              </a:lnSpc>
              <a:spcBef>
                <a:spcPts val="1000"/>
              </a:spcBef>
              <a:spcAft>
                <a:spcPts val="0"/>
              </a:spcAft>
            </a:pPr>
            <a:r>
              <a:rPr lang="nl-NL" sz="1800" kern="1200">
                <a:solidFill>
                  <a:srgbClr val="000000"/>
                </a:solidFill>
                <a:effectLst/>
                <a:latin typeface="HK Grotesk" pitchFamily="50" charset="0"/>
                <a:ea typeface="Verdana" panose="020B0604030504040204" pitchFamily="34" charset="0"/>
                <a:cs typeface="Arial" panose="020B0604020202020204" pitchFamily="34" charset="0"/>
              </a:rPr>
              <a:t>#Sleep een afbeelding in dit veld, </a:t>
            </a:r>
            <a:endParaRPr lang="en-US" sz="1200">
              <a:effectLst/>
            </a:endParaRPr>
          </a:p>
          <a:p>
            <a:pPr marL="0" indent="0" algn="l" rtl="0" eaLnBrk="1" latinLnBrk="0" hangingPunct="1">
              <a:lnSpc>
                <a:spcPct val="120000"/>
              </a:lnSpc>
              <a:spcBef>
                <a:spcPts val="1000"/>
              </a:spcBef>
              <a:spcAft>
                <a:spcPts val="0"/>
              </a:spcAft>
            </a:pPr>
            <a:r>
              <a:rPr lang="nl-NL" sz="1800" kern="1200">
                <a:solidFill>
                  <a:srgbClr val="000000"/>
                </a:solidFill>
                <a:effectLst/>
                <a:latin typeface="HK Grotesk" pitchFamily="50" charset="0"/>
                <a:ea typeface="Verdana" panose="020B0604030504040204" pitchFamily="34" charset="0"/>
                <a:cs typeface="Arial" panose="020B0604020202020204" pitchFamily="34" charset="0"/>
              </a:rPr>
              <a:t>of klik om een toe te voegen. </a:t>
            </a:r>
            <a:endParaRPr lang="en-US" sz="1200">
              <a:effectLst/>
            </a:endParaRPr>
          </a:p>
        </p:txBody>
      </p:sp>
      <p:sp>
        <p:nvSpPr>
          <p:cNvPr id="7" name="Picture Placeholder 4">
            <a:extLst>
              <a:ext uri="{FF2B5EF4-FFF2-40B4-BE49-F238E27FC236}">
                <a16:creationId xmlns:a16="http://schemas.microsoft.com/office/drawing/2014/main" id="{08AA64C5-908C-3155-2F67-10D111E347F1}"/>
              </a:ext>
            </a:extLst>
          </p:cNvPr>
          <p:cNvSpPr>
            <a:spLocks noGrp="1"/>
          </p:cNvSpPr>
          <p:nvPr>
            <p:ph type="pic" sz="quarter" idx="11" hasCustomPrompt="1"/>
          </p:nvPr>
        </p:nvSpPr>
        <p:spPr>
          <a:xfrm>
            <a:off x="6569899" y="330945"/>
            <a:ext cx="5032186" cy="2789327"/>
          </a:xfrm>
          <a:prstGeom prst="rect">
            <a:avLst/>
          </a:prstGeom>
          <a:solidFill>
            <a:schemeClr val="bg1">
              <a:lumMod val="75000"/>
            </a:schemeClr>
          </a:solidFill>
        </p:spPr>
        <p:txBody>
          <a:bodyPr vert="horz" lIns="365760" tIns="182880" rIns="365760" bIns="182880" rtlCol="0" anchor="ctr">
            <a:normAutofit/>
          </a:bodyPr>
          <a:lstStyle>
            <a:lvl1pPr>
              <a:defRPr lang="en-US"/>
            </a:lvl1pPr>
          </a:lstStyle>
          <a:p>
            <a:pPr marL="0" indent="0" algn="l" rtl="0" eaLnBrk="1" latinLnBrk="0" hangingPunct="1">
              <a:lnSpc>
                <a:spcPct val="120000"/>
              </a:lnSpc>
              <a:spcBef>
                <a:spcPts val="1000"/>
              </a:spcBef>
              <a:spcAft>
                <a:spcPts val="0"/>
              </a:spcAft>
            </a:pPr>
            <a:r>
              <a:rPr lang="nl-NL" sz="1800" kern="1200">
                <a:solidFill>
                  <a:srgbClr val="000000"/>
                </a:solidFill>
                <a:effectLst/>
                <a:latin typeface="HK Grotesk" pitchFamily="50" charset="0"/>
                <a:ea typeface="Verdana" panose="020B0604030504040204" pitchFamily="34" charset="0"/>
                <a:cs typeface="Arial" panose="020B0604020202020204" pitchFamily="34" charset="0"/>
              </a:rPr>
              <a:t>#Sleep een afbeelding in dit veld, </a:t>
            </a:r>
            <a:endParaRPr lang="en-US" sz="1200">
              <a:effectLst/>
            </a:endParaRPr>
          </a:p>
          <a:p>
            <a:pPr marL="0" indent="0" algn="l" rtl="0" eaLnBrk="1" latinLnBrk="0" hangingPunct="1">
              <a:lnSpc>
                <a:spcPct val="120000"/>
              </a:lnSpc>
              <a:spcBef>
                <a:spcPts val="1000"/>
              </a:spcBef>
              <a:spcAft>
                <a:spcPts val="0"/>
              </a:spcAft>
            </a:pPr>
            <a:r>
              <a:rPr lang="nl-NL" sz="1800" kern="1200">
                <a:solidFill>
                  <a:srgbClr val="000000"/>
                </a:solidFill>
                <a:effectLst/>
                <a:latin typeface="HK Grotesk" pitchFamily="50" charset="0"/>
                <a:ea typeface="Verdana" panose="020B0604030504040204" pitchFamily="34" charset="0"/>
                <a:cs typeface="Arial" panose="020B0604020202020204" pitchFamily="34" charset="0"/>
              </a:rPr>
              <a:t>of klik om een toe te voegen. </a:t>
            </a:r>
            <a:endParaRPr lang="en-US" sz="1200">
              <a:effectLst/>
            </a:endParaRPr>
          </a:p>
        </p:txBody>
      </p:sp>
      <p:sp>
        <p:nvSpPr>
          <p:cNvPr id="11" name="Tijdelijke aanduiding voor tekst 10">
            <a:extLst>
              <a:ext uri="{FF2B5EF4-FFF2-40B4-BE49-F238E27FC236}">
                <a16:creationId xmlns:a16="http://schemas.microsoft.com/office/drawing/2014/main" id="{5EFE3DF8-E4DF-3A92-E50B-104AB7CFD93A}"/>
              </a:ext>
            </a:extLst>
          </p:cNvPr>
          <p:cNvSpPr>
            <a:spLocks noGrp="1"/>
          </p:cNvSpPr>
          <p:nvPr>
            <p:ph type="body" sz="quarter" idx="12" hasCustomPrompt="1"/>
          </p:nvPr>
        </p:nvSpPr>
        <p:spPr>
          <a:xfrm>
            <a:off x="6597650" y="4348163"/>
            <a:ext cx="5032375" cy="2179637"/>
          </a:xfrm>
        </p:spPr>
        <p:txBody>
          <a:bodyPr vert="horz" lIns="91440" tIns="45720" rIns="91440" bIns="45720" rtlCol="0" anchor="t">
            <a:normAutofit/>
          </a:bodyPr>
          <a:lstStyle>
            <a:lvl1pPr>
              <a:defRPr lang="nl-NL" sz="2800" b="1" i="0" spc="100" baseline="0" smtClean="0">
                <a:solidFill>
                  <a:schemeClr val="tx2"/>
                </a:solidFill>
                <a:ea typeface="+mj-ea"/>
              </a:defRPr>
            </a:lvl1pPr>
            <a:lvl2pPr>
              <a:defRPr lang="nl-NL" smtClean="0"/>
            </a:lvl2pPr>
            <a:lvl3pPr>
              <a:defRPr lang="nl-NL" smtClean="0"/>
            </a:lvl3pPr>
            <a:lvl4pPr>
              <a:defRPr lang="nl-NL" smtClean="0"/>
            </a:lvl4pPr>
            <a:lvl5pPr>
              <a:defRPr lang="en-US"/>
            </a:lvl5pPr>
          </a:lstStyle>
          <a:p>
            <a:pPr lvl="0">
              <a:lnSpc>
                <a:spcPct val="110000"/>
              </a:lnSpc>
              <a:spcBef>
                <a:spcPct val="0"/>
              </a:spcBef>
            </a:pPr>
            <a:r>
              <a:rPr lang="en-US"/>
              <a:t>#a single quote, conclusion or sound bite with image</a:t>
            </a:r>
          </a:p>
        </p:txBody>
      </p:sp>
      <p:pic>
        <p:nvPicPr>
          <p:cNvPr id="4" name="Graphic 3">
            <a:extLst>
              <a:ext uri="{FF2B5EF4-FFF2-40B4-BE49-F238E27FC236}">
                <a16:creationId xmlns:a16="http://schemas.microsoft.com/office/drawing/2014/main" id="{3A408647-5427-DFEF-7941-B156824718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67856" y="3429000"/>
            <a:ext cx="1059730" cy="1059730"/>
          </a:xfrm>
          <a:prstGeom prst="rect">
            <a:avLst/>
          </a:prstGeom>
        </p:spPr>
      </p:pic>
      <p:pic>
        <p:nvPicPr>
          <p:cNvPr id="8" name="Graphic 7">
            <a:extLst>
              <a:ext uri="{FF2B5EF4-FFF2-40B4-BE49-F238E27FC236}">
                <a16:creationId xmlns:a16="http://schemas.microsoft.com/office/drawing/2014/main" id="{E16839FE-E092-E0DB-CD95-4FF01745232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1104" y="3429000"/>
            <a:ext cx="1059730" cy="1059730"/>
          </a:xfrm>
          <a:prstGeom prst="rect">
            <a:avLst/>
          </a:prstGeom>
        </p:spPr>
      </p:pic>
    </p:spTree>
    <p:extLst>
      <p:ext uri="{BB962C8B-B14F-4D97-AF65-F5344CB8AC3E}">
        <p14:creationId xmlns:p14="http://schemas.microsoft.com/office/powerpoint/2010/main" val="27105215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Vergelijking ron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683686-3F89-4D28-B148-E0CB0FC7B320}"/>
              </a:ext>
            </a:extLst>
          </p:cNvPr>
          <p:cNvSpPr/>
          <p:nvPr/>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ahoma" panose="020B0604030504040204" pitchFamily="34" charset="0"/>
            </a:endParaRPr>
          </a:p>
        </p:txBody>
      </p:sp>
      <p:sp>
        <p:nvSpPr>
          <p:cNvPr id="3" name="Text Placeholder 2">
            <a:extLst>
              <a:ext uri="{FF2B5EF4-FFF2-40B4-BE49-F238E27FC236}">
                <a16:creationId xmlns:a16="http://schemas.microsoft.com/office/drawing/2014/main" id="{C576195D-79ED-4201-B815-C66FD160E00C}"/>
              </a:ext>
            </a:extLst>
          </p:cNvPr>
          <p:cNvSpPr>
            <a:spLocks noGrp="1"/>
          </p:cNvSpPr>
          <p:nvPr>
            <p:ph type="body" sz="quarter" idx="10" hasCustomPrompt="1"/>
          </p:nvPr>
        </p:nvSpPr>
        <p:spPr>
          <a:xfrm>
            <a:off x="498025" y="5760720"/>
            <a:ext cx="4931228" cy="934204"/>
          </a:xfrm>
        </p:spPr>
        <p:txBody>
          <a:bodyPr>
            <a:normAutofit/>
          </a:bodyPr>
          <a:lstStyle>
            <a:lvl1pPr algn="ctr">
              <a:defRPr sz="2800">
                <a:solidFill>
                  <a:schemeClr val="bg2"/>
                </a:solidFill>
                <a:latin typeface="+mj-lt"/>
              </a:defRPr>
            </a:lvl1pPr>
          </a:lstStyle>
          <a:p>
            <a:pPr lvl="0"/>
            <a:r>
              <a:rPr lang="en-US"/>
              <a:t>#item 1</a:t>
            </a:r>
          </a:p>
        </p:txBody>
      </p:sp>
      <p:sp>
        <p:nvSpPr>
          <p:cNvPr id="12" name="Text Placeholder 2">
            <a:extLst>
              <a:ext uri="{FF2B5EF4-FFF2-40B4-BE49-F238E27FC236}">
                <a16:creationId xmlns:a16="http://schemas.microsoft.com/office/drawing/2014/main" id="{8A7443A4-9451-485A-B398-E52AB9697A47}"/>
              </a:ext>
            </a:extLst>
          </p:cNvPr>
          <p:cNvSpPr>
            <a:spLocks noGrp="1"/>
          </p:cNvSpPr>
          <p:nvPr>
            <p:ph type="body" sz="quarter" idx="11" hasCustomPrompt="1"/>
          </p:nvPr>
        </p:nvSpPr>
        <p:spPr>
          <a:xfrm>
            <a:off x="6528165" y="5760719"/>
            <a:ext cx="5298621" cy="934204"/>
          </a:xfrm>
        </p:spPr>
        <p:txBody>
          <a:bodyPr>
            <a:normAutofit/>
          </a:bodyPr>
          <a:lstStyle>
            <a:lvl1pPr algn="ctr">
              <a:defRPr sz="2800">
                <a:latin typeface="+mj-lt"/>
              </a:defRPr>
            </a:lvl1pPr>
          </a:lstStyle>
          <a:p>
            <a:pPr lvl="0"/>
            <a:r>
              <a:rPr lang="en-US"/>
              <a:t>#item 2</a:t>
            </a:r>
          </a:p>
        </p:txBody>
      </p:sp>
      <p:sp>
        <p:nvSpPr>
          <p:cNvPr id="13" name="Content Placeholder 12">
            <a:extLst>
              <a:ext uri="{FF2B5EF4-FFF2-40B4-BE49-F238E27FC236}">
                <a16:creationId xmlns:a16="http://schemas.microsoft.com/office/drawing/2014/main" id="{CF78954B-B1D5-4402-8FAC-601B3F1383D0}"/>
              </a:ext>
            </a:extLst>
          </p:cNvPr>
          <p:cNvSpPr>
            <a:spLocks noGrp="1"/>
          </p:cNvSpPr>
          <p:nvPr>
            <p:ph sz="quarter" idx="12" hasCustomPrompt="1"/>
          </p:nvPr>
        </p:nvSpPr>
        <p:spPr>
          <a:xfrm>
            <a:off x="543447" y="367676"/>
            <a:ext cx="4840384" cy="4840384"/>
          </a:xfrm>
          <a:prstGeom prst="ellipse">
            <a:avLst/>
          </a:prstGeom>
          <a:solidFill>
            <a:schemeClr val="bg2"/>
          </a:solidFill>
        </p:spPr>
        <p:txBody>
          <a:bodyPr anchor="ctr"/>
          <a:lstStyle>
            <a:lvl1pPr algn="ctr">
              <a:defRPr>
                <a:solidFill>
                  <a:schemeClr val="tx1"/>
                </a:solidFill>
              </a:defRPr>
            </a:lvl1pPr>
          </a:lstStyle>
          <a:p>
            <a:pPr marL="0" indent="0" algn="l" rtl="0" eaLnBrk="1" latinLnBrk="0" hangingPunct="1">
              <a:lnSpc>
                <a:spcPct val="120000"/>
              </a:lnSpc>
              <a:spcBef>
                <a:spcPts val="1000"/>
              </a:spcBef>
              <a:spcAft>
                <a:spcPts val="0"/>
              </a:spcAft>
            </a:pPr>
            <a:r>
              <a:rPr lang="nl-NL" sz="1800"/>
              <a:t>#Sleep een afbeelding in dit veld, </a:t>
            </a:r>
          </a:p>
          <a:p>
            <a:pPr marL="0" indent="0" algn="l" rtl="0" eaLnBrk="1" latinLnBrk="0" hangingPunct="1">
              <a:lnSpc>
                <a:spcPct val="120000"/>
              </a:lnSpc>
              <a:spcBef>
                <a:spcPts val="1000"/>
              </a:spcBef>
              <a:spcAft>
                <a:spcPts val="0"/>
              </a:spcAft>
            </a:pPr>
            <a:r>
              <a:rPr lang="nl-NL" sz="1800"/>
              <a:t>of klik om een toe te voegen. </a:t>
            </a:r>
          </a:p>
        </p:txBody>
      </p:sp>
      <p:cxnSp>
        <p:nvCxnSpPr>
          <p:cNvPr id="15" name="Straight Connector 14">
            <a:extLst>
              <a:ext uri="{FF2B5EF4-FFF2-40B4-BE49-F238E27FC236}">
                <a16:creationId xmlns:a16="http://schemas.microsoft.com/office/drawing/2014/main" id="{26335DDB-531E-4995-BCBD-D187D10E8E03}"/>
              </a:ext>
            </a:extLst>
          </p:cNvPr>
          <p:cNvCxnSpPr>
            <a:cxnSpLocks/>
            <a:stCxn id="13" idx="4"/>
            <a:endCxn id="3" idx="0"/>
          </p:cNvCxnSpPr>
          <p:nvPr/>
        </p:nvCxnSpPr>
        <p:spPr>
          <a:xfrm>
            <a:off x="2963639" y="5208060"/>
            <a:ext cx="0" cy="55266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Content Placeholder 12">
            <a:extLst>
              <a:ext uri="{FF2B5EF4-FFF2-40B4-BE49-F238E27FC236}">
                <a16:creationId xmlns:a16="http://schemas.microsoft.com/office/drawing/2014/main" id="{BC42C09A-36F3-4ABA-912B-3591B3BC2FB2}"/>
              </a:ext>
            </a:extLst>
          </p:cNvPr>
          <p:cNvSpPr>
            <a:spLocks noGrp="1"/>
          </p:cNvSpPr>
          <p:nvPr>
            <p:ph sz="quarter" idx="13" hasCustomPrompt="1"/>
          </p:nvPr>
        </p:nvSpPr>
        <p:spPr>
          <a:xfrm>
            <a:off x="6753062" y="367676"/>
            <a:ext cx="4848826" cy="4848826"/>
          </a:xfrm>
          <a:prstGeom prst="ellipse">
            <a:avLst/>
          </a:prstGeom>
          <a:solidFill>
            <a:schemeClr val="tx2"/>
          </a:solidFill>
        </p:spPr>
        <p:txBody>
          <a:bodyPr anchor="ctr"/>
          <a:lstStyle>
            <a:lvl1pPr algn="ctr">
              <a:defRPr>
                <a:solidFill>
                  <a:schemeClr val="bg1"/>
                </a:solidFill>
              </a:defRPr>
            </a:lvl1pPr>
          </a:lstStyle>
          <a:p>
            <a:pPr marL="0" indent="0" algn="l" rtl="0" eaLnBrk="1" latinLnBrk="0" hangingPunct="1">
              <a:lnSpc>
                <a:spcPct val="120000"/>
              </a:lnSpc>
              <a:spcBef>
                <a:spcPts val="1000"/>
              </a:spcBef>
              <a:spcAft>
                <a:spcPts val="0"/>
              </a:spcAft>
            </a:pPr>
            <a:r>
              <a:rPr lang="nl-NL" sz="1800"/>
              <a:t>#Sleep een afbeelding in dit veld, </a:t>
            </a:r>
          </a:p>
          <a:p>
            <a:pPr marL="0" indent="0" algn="l" rtl="0" eaLnBrk="1" latinLnBrk="0" hangingPunct="1">
              <a:lnSpc>
                <a:spcPct val="120000"/>
              </a:lnSpc>
              <a:spcBef>
                <a:spcPts val="1000"/>
              </a:spcBef>
              <a:spcAft>
                <a:spcPts val="0"/>
              </a:spcAft>
            </a:pPr>
            <a:r>
              <a:rPr lang="nl-NL" sz="1800"/>
              <a:t>of klik om een toe te voegen. </a:t>
            </a:r>
          </a:p>
        </p:txBody>
      </p:sp>
      <p:cxnSp>
        <p:nvCxnSpPr>
          <p:cNvPr id="18" name="Straight Connector 17">
            <a:extLst>
              <a:ext uri="{FF2B5EF4-FFF2-40B4-BE49-F238E27FC236}">
                <a16:creationId xmlns:a16="http://schemas.microsoft.com/office/drawing/2014/main" id="{F2F8B05F-7ED7-4E51-828C-D9A60A0F68DD}"/>
              </a:ext>
            </a:extLst>
          </p:cNvPr>
          <p:cNvCxnSpPr>
            <a:cxnSpLocks/>
            <a:stCxn id="17" idx="4"/>
            <a:endCxn id="12" idx="0"/>
          </p:cNvCxnSpPr>
          <p:nvPr/>
        </p:nvCxnSpPr>
        <p:spPr>
          <a:xfrm>
            <a:off x="9177475" y="5216502"/>
            <a:ext cx="1" cy="5442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EC9E0E4-8455-4AE7-B440-4CFE8C06BF0E}"/>
              </a:ext>
            </a:extLst>
          </p:cNvPr>
          <p:cNvCxnSpPr>
            <a:cxnSpLocks/>
            <a:stCxn id="17" idx="4"/>
            <a:endCxn id="12" idx="0"/>
          </p:cNvCxnSpPr>
          <p:nvPr userDrawn="1"/>
        </p:nvCxnSpPr>
        <p:spPr>
          <a:xfrm>
            <a:off x="9177475" y="5216502"/>
            <a:ext cx="1" cy="5442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8766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ergelijking tekst veld">
    <p:bg>
      <p:bgPr>
        <a:solidFill>
          <a:schemeClr val="tx2"/>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C6991151-119F-33C8-5F33-CED2E95FD223}"/>
              </a:ext>
            </a:extLst>
          </p:cNvPr>
          <p:cNvSpPr/>
          <p:nvPr userDrawn="1"/>
        </p:nvSpPr>
        <p:spPr>
          <a:xfrm>
            <a:off x="0" y="0"/>
            <a:ext cx="6096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527A683-3438-102B-1F5C-4C4C1EF23ABB}"/>
              </a:ext>
            </a:extLst>
          </p:cNvPr>
          <p:cNvSpPr/>
          <p:nvPr userDrawn="1"/>
        </p:nvSpPr>
        <p:spPr>
          <a:xfrm>
            <a:off x="590549" y="2305881"/>
            <a:ext cx="5335200" cy="4215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 name="Rectangle 20">
            <a:extLst>
              <a:ext uri="{FF2B5EF4-FFF2-40B4-BE49-F238E27FC236}">
                <a16:creationId xmlns:a16="http://schemas.microsoft.com/office/drawing/2014/main" id="{7F767AA2-1864-6A70-8F9C-D29021796E9E}"/>
              </a:ext>
            </a:extLst>
          </p:cNvPr>
          <p:cNvSpPr/>
          <p:nvPr userDrawn="1"/>
        </p:nvSpPr>
        <p:spPr>
          <a:xfrm>
            <a:off x="6268279" y="2305881"/>
            <a:ext cx="5335200" cy="4215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Title 1">
            <a:extLst>
              <a:ext uri="{FF2B5EF4-FFF2-40B4-BE49-F238E27FC236}">
                <a16:creationId xmlns:a16="http://schemas.microsoft.com/office/drawing/2014/main" id="{ABF93DAB-3EB5-4B65-B6EF-F7A588063CE5}"/>
              </a:ext>
            </a:extLst>
          </p:cNvPr>
          <p:cNvSpPr>
            <a:spLocks noGrp="1"/>
          </p:cNvSpPr>
          <p:nvPr>
            <p:ph type="title" hasCustomPrompt="1"/>
          </p:nvPr>
        </p:nvSpPr>
        <p:spPr>
          <a:xfrm>
            <a:off x="6685917" y="3033563"/>
            <a:ext cx="5333805" cy="890115"/>
          </a:xfrm>
          <a:solidFill>
            <a:schemeClr val="bg1"/>
          </a:solidFill>
        </p:spPr>
        <p:txBody>
          <a:bodyPr lIns="365760" tIns="182880" rIns="182880" bIns="182880" anchor="ctr">
            <a:spAutoFit/>
          </a:bodyPr>
          <a:lstStyle>
            <a:lvl1pPr algn="ctr">
              <a:lnSpc>
                <a:spcPct val="110000"/>
              </a:lnSpc>
              <a:defRPr sz="3200" i="0">
                <a:solidFill>
                  <a:schemeClr val="tx1"/>
                </a:solidFill>
                <a:latin typeface="+mn-lt"/>
              </a:defRPr>
            </a:lvl1pPr>
          </a:lstStyle>
          <a:p>
            <a:r>
              <a:rPr lang="en-US"/>
              <a:t>#Vergelijking</a:t>
            </a:r>
          </a:p>
        </p:txBody>
      </p:sp>
      <p:sp>
        <p:nvSpPr>
          <p:cNvPr id="19" name="Text Placeholder 18">
            <a:extLst>
              <a:ext uri="{FF2B5EF4-FFF2-40B4-BE49-F238E27FC236}">
                <a16:creationId xmlns:a16="http://schemas.microsoft.com/office/drawing/2014/main" id="{A79571CF-10AB-3F8A-15DA-5F0D9212E97D}"/>
              </a:ext>
            </a:extLst>
          </p:cNvPr>
          <p:cNvSpPr>
            <a:spLocks noGrp="1"/>
          </p:cNvSpPr>
          <p:nvPr>
            <p:ph type="body" sz="quarter" idx="13" hasCustomPrompt="1"/>
          </p:nvPr>
        </p:nvSpPr>
        <p:spPr>
          <a:xfrm>
            <a:off x="588522" y="3033563"/>
            <a:ext cx="5335200" cy="890115"/>
          </a:xfrm>
          <a:solidFill>
            <a:schemeClr val="bg1"/>
          </a:solidFill>
        </p:spPr>
        <p:txBody>
          <a:bodyPr vert="horz" lIns="365760" tIns="182880" rIns="182880" bIns="182880" rtlCol="0" anchor="ctr">
            <a:spAutoFit/>
          </a:bodyPr>
          <a:lstStyle>
            <a:lvl1pPr algn="ctr">
              <a:defRPr lang="en-GB" sz="3200" b="1" i="0" spc="100" baseline="0" dirty="0" smtClean="0">
                <a:ea typeface="+mj-ea"/>
              </a:defRPr>
            </a:lvl1pPr>
            <a:lvl2pPr>
              <a:defRPr lang="en-GB" dirty="0" smtClean="0"/>
            </a:lvl2pPr>
            <a:lvl3pPr>
              <a:defRPr lang="en-GB" dirty="0" smtClean="0"/>
            </a:lvl3pPr>
            <a:lvl4pPr>
              <a:defRPr lang="en-GB" dirty="0" smtClean="0"/>
            </a:lvl4pPr>
            <a:lvl5pPr>
              <a:defRPr lang="en-NL" dirty="0"/>
            </a:lvl5pPr>
          </a:lstStyle>
          <a:p>
            <a:pPr lvl="0">
              <a:lnSpc>
                <a:spcPct val="110000"/>
              </a:lnSpc>
              <a:spcBef>
                <a:spcPct val="0"/>
              </a:spcBef>
            </a:pPr>
            <a:r>
              <a:rPr lang="en-GB"/>
              <a:t>#Vergelijking</a:t>
            </a:r>
          </a:p>
        </p:txBody>
      </p:sp>
    </p:spTree>
    <p:extLst>
      <p:ext uri="{BB962C8B-B14F-4D97-AF65-F5344CB8AC3E}">
        <p14:creationId xmlns:p14="http://schemas.microsoft.com/office/powerpoint/2010/main" val="25038833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gelijking grid">
    <p:bg>
      <p:bgPr>
        <a:solidFill>
          <a:schemeClr val="tx2"/>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0F734F3-7C41-43D7-B629-A01FE9EAFB66}"/>
              </a:ext>
            </a:extLst>
          </p:cNvPr>
          <p:cNvSpPr>
            <a:spLocks noGrp="1"/>
          </p:cNvSpPr>
          <p:nvPr>
            <p:ph type="pic" sz="quarter" idx="10" hasCustomPrompt="1"/>
          </p:nvPr>
        </p:nvSpPr>
        <p:spPr>
          <a:xfrm>
            <a:off x="0" y="0"/>
            <a:ext cx="6096000" cy="3429000"/>
          </a:xfrm>
          <a:prstGeom prst="rect">
            <a:avLst/>
          </a:prstGeom>
          <a:solidFill>
            <a:schemeClr val="bg1">
              <a:lumMod val="75000"/>
            </a:schemeClr>
          </a:solidFill>
        </p:spPr>
        <p:txBody>
          <a:bodyPr vert="horz" lIns="365760" tIns="182880" rIns="365760" bIns="182880" rtlCol="0" anchor="ctr">
            <a:normAutofit/>
          </a:bodyPr>
          <a:lstStyle>
            <a:lvl1pPr>
              <a:defRPr lang="en-US"/>
            </a:lvl1pPr>
          </a:lstStyle>
          <a:p>
            <a:pPr marL="0" indent="0" algn="l" rtl="0" eaLnBrk="1" latinLnBrk="0" hangingPunct="1">
              <a:lnSpc>
                <a:spcPct val="120000"/>
              </a:lnSpc>
              <a:spcBef>
                <a:spcPts val="1000"/>
              </a:spcBef>
              <a:spcAft>
                <a:spcPts val="0"/>
              </a:spcAft>
            </a:pPr>
            <a:r>
              <a:rPr lang="nl-NL" sz="1800" kern="1200">
                <a:solidFill>
                  <a:srgbClr val="000000"/>
                </a:solidFill>
                <a:effectLst/>
                <a:latin typeface="HK Grotesk" pitchFamily="50" charset="0"/>
                <a:ea typeface="Verdana" panose="020B0604030504040204" pitchFamily="34" charset="0"/>
                <a:cs typeface="Arial" panose="020B0604020202020204" pitchFamily="34" charset="0"/>
              </a:rPr>
              <a:t>#Sleep een afbeelding in dit veld, </a:t>
            </a:r>
            <a:endParaRPr lang="en-US" sz="1200">
              <a:effectLst/>
            </a:endParaRPr>
          </a:p>
          <a:p>
            <a:pPr marL="0" indent="0" algn="l" rtl="0" eaLnBrk="1" latinLnBrk="0" hangingPunct="1">
              <a:lnSpc>
                <a:spcPct val="120000"/>
              </a:lnSpc>
              <a:spcBef>
                <a:spcPts val="1000"/>
              </a:spcBef>
              <a:spcAft>
                <a:spcPts val="0"/>
              </a:spcAft>
            </a:pPr>
            <a:r>
              <a:rPr lang="nl-NL" sz="1800" kern="1200">
                <a:solidFill>
                  <a:srgbClr val="000000"/>
                </a:solidFill>
                <a:effectLst/>
                <a:latin typeface="HK Grotesk" pitchFamily="50" charset="0"/>
                <a:ea typeface="Verdana" panose="020B0604030504040204" pitchFamily="34" charset="0"/>
                <a:cs typeface="Arial" panose="020B0604020202020204" pitchFamily="34" charset="0"/>
              </a:rPr>
              <a:t>of klik om een toe te voegen. </a:t>
            </a:r>
            <a:endParaRPr lang="en-US" sz="1200">
              <a:effectLst/>
            </a:endParaRPr>
          </a:p>
        </p:txBody>
      </p:sp>
      <p:sp>
        <p:nvSpPr>
          <p:cNvPr id="4" name="Picture Placeholder 4">
            <a:extLst>
              <a:ext uri="{FF2B5EF4-FFF2-40B4-BE49-F238E27FC236}">
                <a16:creationId xmlns:a16="http://schemas.microsoft.com/office/drawing/2014/main" id="{3B3A602B-7A83-AAE4-B6E7-AD30DB1A1E0F}"/>
              </a:ext>
            </a:extLst>
          </p:cNvPr>
          <p:cNvSpPr>
            <a:spLocks noGrp="1"/>
          </p:cNvSpPr>
          <p:nvPr>
            <p:ph type="pic" sz="quarter" idx="11" hasCustomPrompt="1"/>
          </p:nvPr>
        </p:nvSpPr>
        <p:spPr>
          <a:xfrm>
            <a:off x="6096000" y="3429000"/>
            <a:ext cx="6096000" cy="3429000"/>
          </a:xfrm>
          <a:prstGeom prst="rect">
            <a:avLst/>
          </a:prstGeom>
          <a:solidFill>
            <a:schemeClr val="bg1">
              <a:lumMod val="75000"/>
            </a:schemeClr>
          </a:solidFill>
        </p:spPr>
        <p:txBody>
          <a:bodyPr vert="horz" lIns="365760" tIns="182880" rIns="365760" bIns="182880" rtlCol="0" anchor="ctr">
            <a:normAutofit/>
          </a:bodyPr>
          <a:lstStyle>
            <a:lvl1pPr>
              <a:defRPr lang="en-US"/>
            </a:lvl1pPr>
          </a:lstStyle>
          <a:p>
            <a:pPr marL="0" indent="0" algn="l" rtl="0" eaLnBrk="1" latinLnBrk="0" hangingPunct="1">
              <a:lnSpc>
                <a:spcPct val="120000"/>
              </a:lnSpc>
              <a:spcBef>
                <a:spcPts val="1000"/>
              </a:spcBef>
              <a:spcAft>
                <a:spcPts val="0"/>
              </a:spcAft>
            </a:pPr>
            <a:r>
              <a:rPr lang="nl-NL" sz="1800" kern="1200">
                <a:solidFill>
                  <a:srgbClr val="000000"/>
                </a:solidFill>
                <a:effectLst/>
                <a:latin typeface="HK Grotesk" pitchFamily="50" charset="0"/>
                <a:ea typeface="Verdana" panose="020B0604030504040204" pitchFamily="34" charset="0"/>
                <a:cs typeface="Arial" panose="020B0604020202020204" pitchFamily="34" charset="0"/>
              </a:rPr>
              <a:t>#Sleep een afbeelding in dit veld, </a:t>
            </a:r>
            <a:endParaRPr lang="en-US" sz="1200">
              <a:effectLst/>
            </a:endParaRPr>
          </a:p>
          <a:p>
            <a:pPr marL="0" indent="0" algn="l" rtl="0" eaLnBrk="1" latinLnBrk="0" hangingPunct="1">
              <a:lnSpc>
                <a:spcPct val="120000"/>
              </a:lnSpc>
              <a:spcBef>
                <a:spcPts val="1000"/>
              </a:spcBef>
              <a:spcAft>
                <a:spcPts val="0"/>
              </a:spcAft>
            </a:pPr>
            <a:r>
              <a:rPr lang="nl-NL" sz="1800" kern="1200">
                <a:solidFill>
                  <a:srgbClr val="000000"/>
                </a:solidFill>
                <a:effectLst/>
                <a:latin typeface="HK Grotesk" pitchFamily="50" charset="0"/>
                <a:ea typeface="Verdana" panose="020B0604030504040204" pitchFamily="34" charset="0"/>
                <a:cs typeface="Arial" panose="020B0604020202020204" pitchFamily="34" charset="0"/>
              </a:rPr>
              <a:t>of klik om een toe te voegen. </a:t>
            </a:r>
            <a:endParaRPr lang="en-US" sz="1200">
              <a:effectLst/>
            </a:endParaRPr>
          </a:p>
        </p:txBody>
      </p:sp>
      <p:sp>
        <p:nvSpPr>
          <p:cNvPr id="6" name="Rectangle 5">
            <a:extLst>
              <a:ext uri="{FF2B5EF4-FFF2-40B4-BE49-F238E27FC236}">
                <a16:creationId xmlns:a16="http://schemas.microsoft.com/office/drawing/2014/main" id="{18D92183-F5B7-C208-172E-8DE34C6CC1A6}"/>
              </a:ext>
            </a:extLst>
          </p:cNvPr>
          <p:cNvSpPr/>
          <p:nvPr userDrawn="1"/>
        </p:nvSpPr>
        <p:spPr>
          <a:xfrm>
            <a:off x="6096000" y="0"/>
            <a:ext cx="6096000" cy="3429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34BA6F9C-24D6-91F1-F063-46CAD353D2DB}"/>
              </a:ext>
            </a:extLst>
          </p:cNvPr>
          <p:cNvSpPr>
            <a:spLocks noGrp="1"/>
          </p:cNvSpPr>
          <p:nvPr>
            <p:ph type="title" hasCustomPrompt="1"/>
          </p:nvPr>
        </p:nvSpPr>
        <p:spPr>
          <a:xfrm>
            <a:off x="6827939" y="743576"/>
            <a:ext cx="4757257" cy="1941847"/>
          </a:xfrm>
        </p:spPr>
        <p:txBody>
          <a:bodyPr>
            <a:normAutofit/>
          </a:bodyPr>
          <a:lstStyle>
            <a:lvl1pPr algn="ctr">
              <a:defRPr sz="3600">
                <a:solidFill>
                  <a:schemeClr val="tx1"/>
                </a:solidFill>
              </a:defRPr>
            </a:lvl1pPr>
          </a:lstStyle>
          <a:p>
            <a:r>
              <a:rPr lang="en-US"/>
              <a:t>#Tekst</a:t>
            </a:r>
          </a:p>
        </p:txBody>
      </p:sp>
      <p:sp>
        <p:nvSpPr>
          <p:cNvPr id="3" name="Tijdelijke aanduiding voor tekst 2">
            <a:extLst>
              <a:ext uri="{FF2B5EF4-FFF2-40B4-BE49-F238E27FC236}">
                <a16:creationId xmlns:a16="http://schemas.microsoft.com/office/drawing/2014/main" id="{ADAD34E9-81BA-5379-B73D-CDF220E3073D}"/>
              </a:ext>
            </a:extLst>
          </p:cNvPr>
          <p:cNvSpPr>
            <a:spLocks noGrp="1"/>
          </p:cNvSpPr>
          <p:nvPr>
            <p:ph type="body" sz="quarter" idx="12" hasCustomPrompt="1"/>
          </p:nvPr>
        </p:nvSpPr>
        <p:spPr>
          <a:xfrm>
            <a:off x="858838" y="4206875"/>
            <a:ext cx="4646612" cy="2138363"/>
          </a:xfrm>
        </p:spPr>
        <p:txBody>
          <a:bodyPr anchor="ctr"/>
          <a:lstStyle>
            <a:lvl1pPr algn="ctr">
              <a:defRPr lang="nl-NL" sz="3600" b="1" kern="1200" spc="100" baseline="0" smtClean="0">
                <a:solidFill>
                  <a:srgbClr val="FFFFFF"/>
                </a:solidFill>
                <a:latin typeface="+mn-lt"/>
                <a:ea typeface="+mj-ea"/>
                <a:cs typeface="Arial" panose="020B0604020202020204" pitchFamily="34" charset="0"/>
              </a:defRPr>
            </a:lvl1pPr>
          </a:lstStyle>
          <a:p>
            <a:pPr lvl="0"/>
            <a:r>
              <a:rPr lang="en-US"/>
              <a:t>#Tekst</a:t>
            </a:r>
          </a:p>
        </p:txBody>
      </p:sp>
    </p:spTree>
    <p:extLst>
      <p:ext uri="{BB962C8B-B14F-4D97-AF65-F5344CB8AC3E}">
        <p14:creationId xmlns:p14="http://schemas.microsoft.com/office/powerpoint/2010/main" val="16811779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 items afbeelding">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A0448E-6BF5-A576-5703-9CE5E5B13529}"/>
              </a:ext>
            </a:extLst>
          </p:cNvPr>
          <p:cNvSpPr/>
          <p:nvPr userDrawn="1"/>
        </p:nvSpPr>
        <p:spPr>
          <a:xfrm>
            <a:off x="0" y="4744430"/>
            <a:ext cx="12192000" cy="211357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itle 2">
            <a:extLst>
              <a:ext uri="{FF2B5EF4-FFF2-40B4-BE49-F238E27FC236}">
                <a16:creationId xmlns:a16="http://schemas.microsoft.com/office/drawing/2014/main" id="{8EA6E92C-6D8E-4FCF-B032-05E4B5320FDA}"/>
              </a:ext>
            </a:extLst>
          </p:cNvPr>
          <p:cNvSpPr>
            <a:spLocks noGrp="1"/>
          </p:cNvSpPr>
          <p:nvPr>
            <p:ph type="subTitle" idx="1" hasCustomPrompt="1"/>
          </p:nvPr>
        </p:nvSpPr>
        <p:spPr>
          <a:xfrm>
            <a:off x="3596440" y="5837464"/>
            <a:ext cx="5023613" cy="400503"/>
          </a:xfrm>
          <a:prstGeom prst="rect">
            <a:avLst/>
          </a:prstGeom>
          <a:noFill/>
        </p:spPr>
        <p:txBody>
          <a:bodyPr anchor="ctr">
            <a:normAutofit/>
          </a:bodyPr>
          <a:lstStyle>
            <a:lvl1pPr marL="0" indent="0" algn="ctr">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#eventuele toelichting</a:t>
            </a:r>
          </a:p>
        </p:txBody>
      </p:sp>
      <p:sp>
        <p:nvSpPr>
          <p:cNvPr id="2" name="Title 1">
            <a:extLst>
              <a:ext uri="{FF2B5EF4-FFF2-40B4-BE49-F238E27FC236}">
                <a16:creationId xmlns:a16="http://schemas.microsoft.com/office/drawing/2014/main" id="{79D84F8A-7F96-4AFD-8E35-101C451E927A}"/>
              </a:ext>
            </a:extLst>
          </p:cNvPr>
          <p:cNvSpPr>
            <a:spLocks noGrp="1"/>
          </p:cNvSpPr>
          <p:nvPr>
            <p:ph type="title" hasCustomPrompt="1"/>
          </p:nvPr>
        </p:nvSpPr>
        <p:spPr>
          <a:xfrm>
            <a:off x="329184" y="286150"/>
            <a:ext cx="11558016" cy="1223916"/>
          </a:xfrm>
          <a:noFill/>
        </p:spPr>
        <p:txBody>
          <a:bodyPr anchor="ctr"/>
          <a:lstStyle>
            <a:lvl1pPr algn="ctr">
              <a:defRPr sz="6000" b="0">
                <a:solidFill>
                  <a:schemeClr val="bg1"/>
                </a:solidFill>
                <a:latin typeface="+mj-lt"/>
              </a:defRPr>
            </a:lvl1pPr>
          </a:lstStyle>
          <a:p>
            <a:r>
              <a:rPr lang="en-US"/>
              <a:t>#titel</a:t>
            </a:r>
          </a:p>
        </p:txBody>
      </p:sp>
      <p:sp>
        <p:nvSpPr>
          <p:cNvPr id="6" name="Tijdelijke aanduiding voor afbeelding 5">
            <a:extLst>
              <a:ext uri="{FF2B5EF4-FFF2-40B4-BE49-F238E27FC236}">
                <a16:creationId xmlns:a16="http://schemas.microsoft.com/office/drawing/2014/main" id="{A73A6FCF-7782-4C65-4518-8C821C43C0EA}"/>
              </a:ext>
            </a:extLst>
          </p:cNvPr>
          <p:cNvSpPr>
            <a:spLocks noGrp="1"/>
          </p:cNvSpPr>
          <p:nvPr>
            <p:ph type="pic" sz="quarter" idx="10" hasCustomPrompt="1"/>
          </p:nvPr>
        </p:nvSpPr>
        <p:spPr>
          <a:xfrm>
            <a:off x="626273" y="1770017"/>
            <a:ext cx="3094038" cy="3683000"/>
          </a:xfrm>
          <a:solidFill>
            <a:schemeClr val="bg1">
              <a:lumMod val="75000"/>
            </a:schemeClr>
          </a:solidFill>
        </p:spPr>
        <p:txBody>
          <a:bodyPr vert="horz" lIns="365760" tIns="182880" rIns="365760" bIns="182880" rtlCol="0" anchor="ctr">
            <a:normAutofit/>
          </a:bodyPr>
          <a:lstStyle>
            <a:lvl1pPr>
              <a:defRPr lang="en-US" sz="1800"/>
            </a:lvl1pPr>
          </a:lstStyle>
          <a:p>
            <a:pPr lvl="0" algn="ctr">
              <a:lnSpc>
                <a:spcPct val="100000"/>
              </a:lnSpc>
            </a:pPr>
            <a:r>
              <a:rPr lang="nl-NL"/>
              <a:t>#klik om een afbeelding toe te voegen, of sleep een afbeelding in dit blok.</a:t>
            </a:r>
            <a:endParaRPr lang="en-US"/>
          </a:p>
        </p:txBody>
      </p:sp>
      <p:sp>
        <p:nvSpPr>
          <p:cNvPr id="7" name="Tijdelijke aanduiding voor afbeelding 5">
            <a:extLst>
              <a:ext uri="{FF2B5EF4-FFF2-40B4-BE49-F238E27FC236}">
                <a16:creationId xmlns:a16="http://schemas.microsoft.com/office/drawing/2014/main" id="{7FE7DFF3-6568-E623-C278-E3FD7AE3E058}"/>
              </a:ext>
            </a:extLst>
          </p:cNvPr>
          <p:cNvSpPr>
            <a:spLocks noGrp="1"/>
          </p:cNvSpPr>
          <p:nvPr>
            <p:ph type="pic" sz="quarter" idx="11" hasCustomPrompt="1"/>
          </p:nvPr>
        </p:nvSpPr>
        <p:spPr>
          <a:xfrm>
            <a:off x="4532938" y="1770017"/>
            <a:ext cx="3094038" cy="3683000"/>
          </a:xfrm>
          <a:solidFill>
            <a:schemeClr val="bg1">
              <a:lumMod val="75000"/>
            </a:schemeClr>
          </a:solidFill>
        </p:spPr>
        <p:txBody>
          <a:bodyPr vert="horz" lIns="365760" tIns="182880" rIns="365760" bIns="182880" rtlCol="0" anchor="ctr">
            <a:normAutofit/>
          </a:bodyPr>
          <a:lstStyle>
            <a:lvl1pPr>
              <a:defRPr lang="en-US" sz="1800"/>
            </a:lvl1pPr>
          </a:lstStyle>
          <a:p>
            <a:pPr lvl="0" algn="ctr">
              <a:lnSpc>
                <a:spcPct val="100000"/>
              </a:lnSpc>
            </a:pPr>
            <a:r>
              <a:rPr lang="nl-NL"/>
              <a:t>#klik om een afbeelding toe te voegen, of sleep een afbeelding in dit blok.</a:t>
            </a:r>
            <a:endParaRPr lang="en-US"/>
          </a:p>
        </p:txBody>
      </p:sp>
      <p:sp>
        <p:nvSpPr>
          <p:cNvPr id="8" name="Tijdelijke aanduiding voor afbeelding 5">
            <a:extLst>
              <a:ext uri="{FF2B5EF4-FFF2-40B4-BE49-F238E27FC236}">
                <a16:creationId xmlns:a16="http://schemas.microsoft.com/office/drawing/2014/main" id="{D2E9F6DE-28CF-9919-2710-BEB9C17BE828}"/>
              </a:ext>
            </a:extLst>
          </p:cNvPr>
          <p:cNvSpPr>
            <a:spLocks noGrp="1"/>
          </p:cNvSpPr>
          <p:nvPr>
            <p:ph type="pic" sz="quarter" idx="12" hasCustomPrompt="1"/>
          </p:nvPr>
        </p:nvSpPr>
        <p:spPr>
          <a:xfrm>
            <a:off x="8439603" y="1770017"/>
            <a:ext cx="3094038" cy="3683000"/>
          </a:xfrm>
          <a:solidFill>
            <a:schemeClr val="bg1">
              <a:lumMod val="75000"/>
            </a:schemeClr>
          </a:solidFill>
        </p:spPr>
        <p:txBody>
          <a:bodyPr vert="horz" lIns="365760" tIns="182880" rIns="365760" bIns="182880" rtlCol="0" anchor="ctr">
            <a:normAutofit/>
          </a:bodyPr>
          <a:lstStyle>
            <a:lvl1pPr>
              <a:defRPr lang="en-US" sz="1800"/>
            </a:lvl1pPr>
          </a:lstStyle>
          <a:p>
            <a:pPr lvl="0" algn="ctr">
              <a:lnSpc>
                <a:spcPct val="100000"/>
              </a:lnSpc>
            </a:pPr>
            <a:r>
              <a:rPr lang="nl-NL"/>
              <a:t>#klik om een afbeelding toe te voegen, of sleep een afbeelding in dit blok.</a:t>
            </a:r>
            <a:endParaRPr lang="en-US"/>
          </a:p>
        </p:txBody>
      </p:sp>
    </p:spTree>
    <p:extLst>
      <p:ext uri="{BB962C8B-B14F-4D97-AF65-F5344CB8AC3E}">
        <p14:creationId xmlns:p14="http://schemas.microsoft.com/office/powerpoint/2010/main" val="32830993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 items afbeelding tekst">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A0448E-6BF5-A576-5703-9CE5E5B13529}"/>
              </a:ext>
            </a:extLst>
          </p:cNvPr>
          <p:cNvSpPr/>
          <p:nvPr userDrawn="1"/>
        </p:nvSpPr>
        <p:spPr>
          <a:xfrm>
            <a:off x="0" y="4744430"/>
            <a:ext cx="12192000" cy="211357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D84F8A-7F96-4AFD-8E35-101C451E927A}"/>
              </a:ext>
            </a:extLst>
          </p:cNvPr>
          <p:cNvSpPr>
            <a:spLocks noGrp="1"/>
          </p:cNvSpPr>
          <p:nvPr>
            <p:ph type="title" hasCustomPrompt="1"/>
          </p:nvPr>
        </p:nvSpPr>
        <p:spPr>
          <a:xfrm>
            <a:off x="329184" y="286150"/>
            <a:ext cx="11558016" cy="1223916"/>
          </a:xfrm>
          <a:noFill/>
        </p:spPr>
        <p:txBody>
          <a:bodyPr anchor="ctr"/>
          <a:lstStyle>
            <a:lvl1pPr algn="ctr">
              <a:defRPr sz="6000" b="0">
                <a:solidFill>
                  <a:schemeClr val="bg1"/>
                </a:solidFill>
                <a:latin typeface="+mj-lt"/>
              </a:defRPr>
            </a:lvl1pPr>
          </a:lstStyle>
          <a:p>
            <a:r>
              <a:rPr lang="en-US"/>
              <a:t>#titel</a:t>
            </a:r>
          </a:p>
        </p:txBody>
      </p:sp>
      <p:sp>
        <p:nvSpPr>
          <p:cNvPr id="6" name="Tijdelijke aanduiding voor afbeelding 5">
            <a:extLst>
              <a:ext uri="{FF2B5EF4-FFF2-40B4-BE49-F238E27FC236}">
                <a16:creationId xmlns:a16="http://schemas.microsoft.com/office/drawing/2014/main" id="{A73A6FCF-7782-4C65-4518-8C821C43C0EA}"/>
              </a:ext>
            </a:extLst>
          </p:cNvPr>
          <p:cNvSpPr>
            <a:spLocks noGrp="1"/>
          </p:cNvSpPr>
          <p:nvPr>
            <p:ph type="pic" sz="quarter" idx="10" hasCustomPrompt="1"/>
          </p:nvPr>
        </p:nvSpPr>
        <p:spPr>
          <a:xfrm>
            <a:off x="626273" y="1770017"/>
            <a:ext cx="3094038" cy="3683000"/>
          </a:xfrm>
          <a:solidFill>
            <a:schemeClr val="bg1">
              <a:lumMod val="75000"/>
            </a:schemeClr>
          </a:solidFill>
        </p:spPr>
        <p:txBody>
          <a:bodyPr vert="horz" lIns="365760" tIns="182880" rIns="365760" bIns="182880" rtlCol="0" anchor="ctr">
            <a:normAutofit/>
          </a:bodyPr>
          <a:lstStyle>
            <a:lvl1pPr>
              <a:defRPr lang="en-US" sz="1800"/>
            </a:lvl1pPr>
          </a:lstStyle>
          <a:p>
            <a:pPr lvl="0" algn="ctr">
              <a:lnSpc>
                <a:spcPct val="100000"/>
              </a:lnSpc>
            </a:pPr>
            <a:r>
              <a:rPr lang="nl-NL"/>
              <a:t>#klik om een afbeelding toe te voegen, of sleep een afbeelding in dit blok.</a:t>
            </a:r>
            <a:endParaRPr lang="en-US"/>
          </a:p>
        </p:txBody>
      </p:sp>
      <p:sp>
        <p:nvSpPr>
          <p:cNvPr id="7" name="Tijdelijke aanduiding voor afbeelding 5">
            <a:extLst>
              <a:ext uri="{FF2B5EF4-FFF2-40B4-BE49-F238E27FC236}">
                <a16:creationId xmlns:a16="http://schemas.microsoft.com/office/drawing/2014/main" id="{7FE7DFF3-6568-E623-C278-E3FD7AE3E058}"/>
              </a:ext>
            </a:extLst>
          </p:cNvPr>
          <p:cNvSpPr>
            <a:spLocks noGrp="1"/>
          </p:cNvSpPr>
          <p:nvPr>
            <p:ph type="pic" sz="quarter" idx="11" hasCustomPrompt="1"/>
          </p:nvPr>
        </p:nvSpPr>
        <p:spPr>
          <a:xfrm>
            <a:off x="4532938" y="1770017"/>
            <a:ext cx="3094038" cy="3683000"/>
          </a:xfrm>
          <a:solidFill>
            <a:schemeClr val="bg1">
              <a:lumMod val="75000"/>
            </a:schemeClr>
          </a:solidFill>
        </p:spPr>
        <p:txBody>
          <a:bodyPr vert="horz" lIns="365760" tIns="182880" rIns="365760" bIns="182880" rtlCol="0" anchor="ctr">
            <a:normAutofit/>
          </a:bodyPr>
          <a:lstStyle>
            <a:lvl1pPr>
              <a:defRPr lang="en-US" sz="1800"/>
            </a:lvl1pPr>
          </a:lstStyle>
          <a:p>
            <a:pPr lvl="0" algn="ctr">
              <a:lnSpc>
                <a:spcPct val="100000"/>
              </a:lnSpc>
            </a:pPr>
            <a:r>
              <a:rPr lang="nl-NL"/>
              <a:t>#klik om een afbeelding toe te voegen, of sleep een afbeelding in dit blok.</a:t>
            </a:r>
            <a:endParaRPr lang="en-US"/>
          </a:p>
        </p:txBody>
      </p:sp>
      <p:sp>
        <p:nvSpPr>
          <p:cNvPr id="8" name="Tijdelijke aanduiding voor afbeelding 5">
            <a:extLst>
              <a:ext uri="{FF2B5EF4-FFF2-40B4-BE49-F238E27FC236}">
                <a16:creationId xmlns:a16="http://schemas.microsoft.com/office/drawing/2014/main" id="{D2E9F6DE-28CF-9919-2710-BEB9C17BE828}"/>
              </a:ext>
            </a:extLst>
          </p:cNvPr>
          <p:cNvSpPr>
            <a:spLocks noGrp="1"/>
          </p:cNvSpPr>
          <p:nvPr>
            <p:ph type="pic" sz="quarter" idx="12" hasCustomPrompt="1"/>
          </p:nvPr>
        </p:nvSpPr>
        <p:spPr>
          <a:xfrm>
            <a:off x="8439150" y="1770017"/>
            <a:ext cx="3094038" cy="3683000"/>
          </a:xfrm>
          <a:solidFill>
            <a:schemeClr val="bg1">
              <a:lumMod val="75000"/>
            </a:schemeClr>
          </a:solidFill>
        </p:spPr>
        <p:txBody>
          <a:bodyPr vert="horz" lIns="365760" tIns="182880" rIns="365760" bIns="182880" rtlCol="0" anchor="ctr">
            <a:normAutofit/>
          </a:bodyPr>
          <a:lstStyle>
            <a:lvl1pPr>
              <a:defRPr lang="en-US" sz="1800"/>
            </a:lvl1pPr>
          </a:lstStyle>
          <a:p>
            <a:pPr lvl="0" algn="ctr">
              <a:lnSpc>
                <a:spcPct val="100000"/>
              </a:lnSpc>
            </a:pPr>
            <a:r>
              <a:rPr lang="nl-NL"/>
              <a:t>#klik om een afbeelding toe te voegen, of sleep een afbeelding in dit blok.</a:t>
            </a:r>
            <a:endParaRPr lang="en-US"/>
          </a:p>
        </p:txBody>
      </p:sp>
      <p:sp>
        <p:nvSpPr>
          <p:cNvPr id="5" name="Subtitle 2">
            <a:extLst>
              <a:ext uri="{FF2B5EF4-FFF2-40B4-BE49-F238E27FC236}">
                <a16:creationId xmlns:a16="http://schemas.microsoft.com/office/drawing/2014/main" id="{8EA6E92C-6D8E-4FCF-B032-05E4B5320FDA}"/>
              </a:ext>
            </a:extLst>
          </p:cNvPr>
          <p:cNvSpPr>
            <a:spLocks noGrp="1"/>
          </p:cNvSpPr>
          <p:nvPr>
            <p:ph type="subTitle" idx="1" hasCustomPrompt="1"/>
          </p:nvPr>
        </p:nvSpPr>
        <p:spPr>
          <a:xfrm>
            <a:off x="626272" y="5452272"/>
            <a:ext cx="3094039" cy="885081"/>
          </a:xfrm>
          <a:prstGeom prst="rect">
            <a:avLst/>
          </a:prstGeom>
          <a:solidFill>
            <a:schemeClr val="accent1"/>
          </a:solidFill>
        </p:spPr>
        <p:txBody>
          <a:bodyPr anchor="ctr">
            <a:normAutofit/>
          </a:bodyPr>
          <a:lstStyle>
            <a:lvl1pPr marL="0" indent="0" algn="ctr">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lgn="ctr"/>
            <a:r>
              <a:rPr lang="nl-NL"/>
              <a:t>#toelichting of naam</a:t>
            </a:r>
            <a:endParaRPr lang="en-US"/>
          </a:p>
        </p:txBody>
      </p:sp>
      <p:sp>
        <p:nvSpPr>
          <p:cNvPr id="11" name="Tijdelijke aanduiding voor tekst 10">
            <a:extLst>
              <a:ext uri="{FF2B5EF4-FFF2-40B4-BE49-F238E27FC236}">
                <a16:creationId xmlns:a16="http://schemas.microsoft.com/office/drawing/2014/main" id="{C6EA8CB6-88A6-1344-73F0-ABEC4CD2E563}"/>
              </a:ext>
            </a:extLst>
          </p:cNvPr>
          <p:cNvSpPr>
            <a:spLocks noGrp="1"/>
          </p:cNvSpPr>
          <p:nvPr>
            <p:ph type="body" sz="quarter" idx="13" hasCustomPrompt="1"/>
          </p:nvPr>
        </p:nvSpPr>
        <p:spPr>
          <a:xfrm>
            <a:off x="4532313" y="5452272"/>
            <a:ext cx="3094037" cy="885825"/>
          </a:xfrm>
          <a:solidFill>
            <a:schemeClr val="accent1"/>
          </a:solidFill>
        </p:spPr>
        <p:txBody>
          <a:bodyPr vert="horz" lIns="91440" tIns="45720" rIns="91440" bIns="45720" rtlCol="0" anchor="ctr">
            <a:normAutofit/>
          </a:bodyPr>
          <a:lstStyle>
            <a:lvl1pPr algn="ctr">
              <a:defRPr lang="nl-NL" sz="2000" b="1" smtClean="0"/>
            </a:lvl1pPr>
            <a:lvl2pPr>
              <a:defRPr lang="nl-NL" sz="2000" smtClean="0"/>
            </a:lvl2pPr>
            <a:lvl3pPr>
              <a:defRPr lang="nl-NL" sz="1800" smtClean="0"/>
            </a:lvl3pPr>
            <a:lvl4pPr>
              <a:defRPr lang="nl-NL" sz="1600" smtClean="0"/>
            </a:lvl4pPr>
            <a:lvl5pPr>
              <a:defRPr lang="en-US" sz="1600"/>
            </a:lvl5pPr>
          </a:lstStyle>
          <a:p>
            <a:pPr lvl="0" algn="ctr"/>
            <a:r>
              <a:rPr lang="nl-NL"/>
              <a:t>#toelichting of naam</a:t>
            </a:r>
            <a:endParaRPr lang="en-US"/>
          </a:p>
        </p:txBody>
      </p:sp>
      <p:sp>
        <p:nvSpPr>
          <p:cNvPr id="13" name="Tijdelijke aanduiding voor tekst 12">
            <a:extLst>
              <a:ext uri="{FF2B5EF4-FFF2-40B4-BE49-F238E27FC236}">
                <a16:creationId xmlns:a16="http://schemas.microsoft.com/office/drawing/2014/main" id="{459633A2-2FE3-E2DA-289B-0EFA9F6AF94C}"/>
              </a:ext>
            </a:extLst>
          </p:cNvPr>
          <p:cNvSpPr>
            <a:spLocks noGrp="1"/>
          </p:cNvSpPr>
          <p:nvPr>
            <p:ph type="body" sz="quarter" idx="14" hasCustomPrompt="1"/>
          </p:nvPr>
        </p:nvSpPr>
        <p:spPr>
          <a:xfrm>
            <a:off x="8438353" y="5452272"/>
            <a:ext cx="3094836" cy="885825"/>
          </a:xfrm>
          <a:solidFill>
            <a:schemeClr val="accent1"/>
          </a:solidFill>
        </p:spPr>
        <p:txBody>
          <a:bodyPr vert="horz" lIns="91440" tIns="45720" rIns="91440" bIns="45720" rtlCol="0" anchor="ctr">
            <a:normAutofit/>
          </a:bodyPr>
          <a:lstStyle>
            <a:lvl1pPr algn="ctr">
              <a:defRPr lang="nl-NL" sz="2000" b="1" dirty="0" smtClean="0"/>
            </a:lvl1pPr>
            <a:lvl2pPr>
              <a:defRPr lang="nl-NL" sz="2000" dirty="0" smtClean="0"/>
            </a:lvl2pPr>
            <a:lvl3pPr>
              <a:defRPr lang="nl-NL" sz="1800" dirty="0" smtClean="0"/>
            </a:lvl3pPr>
            <a:lvl4pPr>
              <a:defRPr lang="nl-NL" sz="1600" dirty="0" smtClean="0"/>
            </a:lvl4pPr>
            <a:lvl5pPr>
              <a:defRPr lang="en-US" sz="1600" dirty="0"/>
            </a:lvl5pPr>
          </a:lstStyle>
          <a:p>
            <a:pPr lvl="0" algn="ctr"/>
            <a:r>
              <a:rPr lang="nl-NL"/>
              <a:t>#toelichting of naam</a:t>
            </a:r>
            <a:endParaRPr lang="en-US"/>
          </a:p>
        </p:txBody>
      </p:sp>
    </p:spTree>
    <p:extLst>
      <p:ext uri="{BB962C8B-B14F-4D97-AF65-F5344CB8AC3E}">
        <p14:creationId xmlns:p14="http://schemas.microsoft.com/office/powerpoint/2010/main" val="35293311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 items afbeelding">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4F8A-7F96-4AFD-8E35-101C451E927A}"/>
              </a:ext>
            </a:extLst>
          </p:cNvPr>
          <p:cNvSpPr>
            <a:spLocks noGrp="1"/>
          </p:cNvSpPr>
          <p:nvPr>
            <p:ph type="title" hasCustomPrompt="1"/>
          </p:nvPr>
        </p:nvSpPr>
        <p:spPr>
          <a:xfrm>
            <a:off x="1697736" y="3008909"/>
            <a:ext cx="8796528" cy="840183"/>
          </a:xfrm>
          <a:noFill/>
        </p:spPr>
        <p:txBody>
          <a:bodyPr anchor="ctr">
            <a:normAutofit/>
          </a:bodyPr>
          <a:lstStyle>
            <a:lvl1pPr algn="ctr">
              <a:defRPr sz="4400" b="0">
                <a:solidFill>
                  <a:schemeClr val="bg1"/>
                </a:solidFill>
                <a:latin typeface="+mj-lt"/>
              </a:defRPr>
            </a:lvl1pPr>
          </a:lstStyle>
          <a:p>
            <a:r>
              <a:rPr lang="en-US"/>
              <a:t>#titel</a:t>
            </a:r>
          </a:p>
        </p:txBody>
      </p:sp>
      <p:sp>
        <p:nvSpPr>
          <p:cNvPr id="6" name="Tijdelijke aanduiding voor afbeelding 5">
            <a:extLst>
              <a:ext uri="{FF2B5EF4-FFF2-40B4-BE49-F238E27FC236}">
                <a16:creationId xmlns:a16="http://schemas.microsoft.com/office/drawing/2014/main" id="{A73A6FCF-7782-4C65-4518-8C821C43C0EA}"/>
              </a:ext>
            </a:extLst>
          </p:cNvPr>
          <p:cNvSpPr>
            <a:spLocks noGrp="1"/>
          </p:cNvSpPr>
          <p:nvPr>
            <p:ph type="pic" sz="quarter" idx="10" hasCustomPrompt="1"/>
          </p:nvPr>
        </p:nvSpPr>
        <p:spPr>
          <a:xfrm>
            <a:off x="195515" y="212033"/>
            <a:ext cx="4572000" cy="2104447"/>
          </a:xfrm>
          <a:solidFill>
            <a:schemeClr val="bg1">
              <a:lumMod val="75000"/>
            </a:schemeClr>
          </a:solidFill>
        </p:spPr>
        <p:txBody>
          <a:bodyPr vert="horz" lIns="365760" tIns="182880" rIns="365760" bIns="182880" rtlCol="0" anchor="ctr">
            <a:normAutofit/>
          </a:bodyPr>
          <a:lstStyle>
            <a:lvl1pPr>
              <a:defRPr lang="en-US" sz="1800"/>
            </a:lvl1pPr>
          </a:lstStyle>
          <a:p>
            <a:pPr lvl="0" algn="ctr">
              <a:lnSpc>
                <a:spcPct val="100000"/>
              </a:lnSpc>
            </a:pPr>
            <a:r>
              <a:rPr lang="nl-NL"/>
              <a:t>#klik om een afbeelding toe te voegen, of sleep een afbeelding in dit blok.</a:t>
            </a:r>
            <a:endParaRPr lang="en-US"/>
          </a:p>
        </p:txBody>
      </p:sp>
      <p:sp>
        <p:nvSpPr>
          <p:cNvPr id="7" name="Tijdelijke aanduiding voor afbeelding 5">
            <a:extLst>
              <a:ext uri="{FF2B5EF4-FFF2-40B4-BE49-F238E27FC236}">
                <a16:creationId xmlns:a16="http://schemas.microsoft.com/office/drawing/2014/main" id="{7FE7DFF3-6568-E623-C278-E3FD7AE3E058}"/>
              </a:ext>
            </a:extLst>
          </p:cNvPr>
          <p:cNvSpPr>
            <a:spLocks noGrp="1"/>
          </p:cNvSpPr>
          <p:nvPr>
            <p:ph type="pic" sz="quarter" idx="11" hasCustomPrompt="1"/>
          </p:nvPr>
        </p:nvSpPr>
        <p:spPr>
          <a:xfrm>
            <a:off x="195515" y="3902768"/>
            <a:ext cx="4572000" cy="2103120"/>
          </a:xfrm>
          <a:solidFill>
            <a:schemeClr val="bg1">
              <a:lumMod val="75000"/>
            </a:schemeClr>
          </a:solidFill>
        </p:spPr>
        <p:txBody>
          <a:bodyPr vert="horz" lIns="365760" tIns="182880" rIns="365760" bIns="182880" rtlCol="0" anchor="ctr">
            <a:normAutofit/>
          </a:bodyPr>
          <a:lstStyle>
            <a:lvl1pPr>
              <a:defRPr lang="en-US" sz="1800"/>
            </a:lvl1pPr>
          </a:lstStyle>
          <a:p>
            <a:pPr lvl="0" algn="ctr">
              <a:lnSpc>
                <a:spcPct val="100000"/>
              </a:lnSpc>
            </a:pPr>
            <a:r>
              <a:rPr lang="nl-NL"/>
              <a:t>#klik om een afbeelding toe te voegen, of sleep een afbeelding in dit blok.</a:t>
            </a:r>
            <a:endParaRPr lang="en-US"/>
          </a:p>
        </p:txBody>
      </p:sp>
      <p:sp>
        <p:nvSpPr>
          <p:cNvPr id="8" name="Tijdelijke aanduiding voor afbeelding 5">
            <a:extLst>
              <a:ext uri="{FF2B5EF4-FFF2-40B4-BE49-F238E27FC236}">
                <a16:creationId xmlns:a16="http://schemas.microsoft.com/office/drawing/2014/main" id="{D2E9F6DE-28CF-9919-2710-BEB9C17BE828}"/>
              </a:ext>
            </a:extLst>
          </p:cNvPr>
          <p:cNvSpPr>
            <a:spLocks noGrp="1"/>
          </p:cNvSpPr>
          <p:nvPr>
            <p:ph type="pic" sz="quarter" idx="12" hasCustomPrompt="1"/>
          </p:nvPr>
        </p:nvSpPr>
        <p:spPr>
          <a:xfrm>
            <a:off x="7356123" y="212033"/>
            <a:ext cx="4572000" cy="2103120"/>
          </a:xfrm>
          <a:solidFill>
            <a:schemeClr val="bg1">
              <a:lumMod val="75000"/>
            </a:schemeClr>
          </a:solidFill>
        </p:spPr>
        <p:txBody>
          <a:bodyPr vert="horz" lIns="365760" tIns="182880" rIns="365760" bIns="182880" rtlCol="0" anchor="ctr">
            <a:normAutofit/>
          </a:bodyPr>
          <a:lstStyle>
            <a:lvl1pPr>
              <a:defRPr lang="en-US" sz="1800"/>
            </a:lvl1pPr>
          </a:lstStyle>
          <a:p>
            <a:pPr lvl="0" algn="ctr">
              <a:lnSpc>
                <a:spcPct val="100000"/>
              </a:lnSpc>
            </a:pPr>
            <a:r>
              <a:rPr lang="nl-NL"/>
              <a:t>#klik om een afbeelding toe te voegen, of sleep een afbeelding in dit blok.</a:t>
            </a:r>
            <a:endParaRPr lang="en-US"/>
          </a:p>
        </p:txBody>
      </p:sp>
      <p:sp>
        <p:nvSpPr>
          <p:cNvPr id="5" name="Subtitle 2">
            <a:extLst>
              <a:ext uri="{FF2B5EF4-FFF2-40B4-BE49-F238E27FC236}">
                <a16:creationId xmlns:a16="http://schemas.microsoft.com/office/drawing/2014/main" id="{8EA6E92C-6D8E-4FCF-B032-05E4B5320FDA}"/>
              </a:ext>
            </a:extLst>
          </p:cNvPr>
          <p:cNvSpPr>
            <a:spLocks noGrp="1"/>
          </p:cNvSpPr>
          <p:nvPr>
            <p:ph type="subTitle" idx="1" hasCustomPrompt="1"/>
          </p:nvPr>
        </p:nvSpPr>
        <p:spPr>
          <a:xfrm>
            <a:off x="195515" y="2336464"/>
            <a:ext cx="4572000" cy="636742"/>
          </a:xfrm>
          <a:prstGeom prst="rect">
            <a:avLst/>
          </a:prstGeom>
          <a:solidFill>
            <a:schemeClr val="accent1"/>
          </a:solidFill>
        </p:spPr>
        <p:txBody>
          <a:bodyPr anchor="ctr">
            <a:normAutofit/>
          </a:bodyPr>
          <a:lstStyle>
            <a:lvl1pPr marL="0" indent="0" algn="ctr">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lgn="ctr"/>
            <a:r>
              <a:rPr lang="nl-NL"/>
              <a:t>#toelichting of naam</a:t>
            </a:r>
            <a:endParaRPr lang="en-US"/>
          </a:p>
        </p:txBody>
      </p:sp>
      <p:sp>
        <p:nvSpPr>
          <p:cNvPr id="11" name="Tijdelijke aanduiding voor tekst 10">
            <a:extLst>
              <a:ext uri="{FF2B5EF4-FFF2-40B4-BE49-F238E27FC236}">
                <a16:creationId xmlns:a16="http://schemas.microsoft.com/office/drawing/2014/main" id="{C6EA8CB6-88A6-1344-73F0-ABEC4CD2E563}"/>
              </a:ext>
            </a:extLst>
          </p:cNvPr>
          <p:cNvSpPr>
            <a:spLocks noGrp="1"/>
          </p:cNvSpPr>
          <p:nvPr>
            <p:ph type="body" sz="quarter" idx="13" hasCustomPrompt="1"/>
          </p:nvPr>
        </p:nvSpPr>
        <p:spPr>
          <a:xfrm>
            <a:off x="195515" y="6016561"/>
            <a:ext cx="4572000" cy="640080"/>
          </a:xfrm>
          <a:solidFill>
            <a:schemeClr val="accent1"/>
          </a:solidFill>
        </p:spPr>
        <p:txBody>
          <a:bodyPr vert="horz" lIns="91440" tIns="45720" rIns="91440" bIns="45720" rtlCol="0" anchor="ctr">
            <a:normAutofit/>
          </a:bodyPr>
          <a:lstStyle>
            <a:lvl1pPr algn="ctr">
              <a:defRPr lang="nl-NL" sz="2000" b="1" smtClean="0"/>
            </a:lvl1pPr>
            <a:lvl2pPr>
              <a:defRPr lang="nl-NL" sz="2000" smtClean="0"/>
            </a:lvl2pPr>
            <a:lvl3pPr>
              <a:defRPr lang="nl-NL" sz="1800" smtClean="0"/>
            </a:lvl3pPr>
            <a:lvl4pPr>
              <a:defRPr lang="nl-NL" sz="1600" smtClean="0"/>
            </a:lvl4pPr>
            <a:lvl5pPr>
              <a:defRPr lang="en-US" sz="1600"/>
            </a:lvl5pPr>
          </a:lstStyle>
          <a:p>
            <a:pPr lvl="0" algn="ctr"/>
            <a:r>
              <a:rPr lang="nl-NL"/>
              <a:t>#toelichting of naam</a:t>
            </a:r>
            <a:endParaRPr lang="en-US"/>
          </a:p>
        </p:txBody>
      </p:sp>
      <p:sp>
        <p:nvSpPr>
          <p:cNvPr id="13" name="Tijdelijke aanduiding voor tekst 12">
            <a:extLst>
              <a:ext uri="{FF2B5EF4-FFF2-40B4-BE49-F238E27FC236}">
                <a16:creationId xmlns:a16="http://schemas.microsoft.com/office/drawing/2014/main" id="{459633A2-2FE3-E2DA-289B-0EFA9F6AF94C}"/>
              </a:ext>
            </a:extLst>
          </p:cNvPr>
          <p:cNvSpPr>
            <a:spLocks noGrp="1"/>
          </p:cNvSpPr>
          <p:nvPr>
            <p:ph type="body" sz="quarter" idx="14" hasCustomPrompt="1"/>
          </p:nvPr>
        </p:nvSpPr>
        <p:spPr>
          <a:xfrm>
            <a:off x="7356123" y="6016561"/>
            <a:ext cx="4572000" cy="640080"/>
          </a:xfrm>
          <a:solidFill>
            <a:schemeClr val="accent1"/>
          </a:solidFill>
        </p:spPr>
        <p:txBody>
          <a:bodyPr vert="horz" lIns="91440" tIns="45720" rIns="91440" bIns="45720" rtlCol="0" anchor="ctr">
            <a:normAutofit/>
          </a:bodyPr>
          <a:lstStyle>
            <a:lvl1pPr algn="ctr">
              <a:defRPr lang="nl-NL" sz="2000" b="1" dirty="0" smtClean="0"/>
            </a:lvl1pPr>
            <a:lvl2pPr>
              <a:defRPr lang="nl-NL" sz="2000" dirty="0" smtClean="0"/>
            </a:lvl2pPr>
            <a:lvl3pPr>
              <a:defRPr lang="nl-NL" sz="1800" dirty="0" smtClean="0"/>
            </a:lvl3pPr>
            <a:lvl4pPr>
              <a:defRPr lang="nl-NL" sz="1600" dirty="0" smtClean="0"/>
            </a:lvl4pPr>
            <a:lvl5pPr>
              <a:defRPr lang="en-US" sz="1600" dirty="0"/>
            </a:lvl5pPr>
          </a:lstStyle>
          <a:p>
            <a:pPr lvl="0" algn="ctr"/>
            <a:r>
              <a:rPr lang="nl-NL"/>
              <a:t>#toelichting of naam</a:t>
            </a:r>
            <a:endParaRPr lang="en-US"/>
          </a:p>
        </p:txBody>
      </p:sp>
      <p:sp>
        <p:nvSpPr>
          <p:cNvPr id="9" name="Picture Placeholder 8">
            <a:extLst>
              <a:ext uri="{FF2B5EF4-FFF2-40B4-BE49-F238E27FC236}">
                <a16:creationId xmlns:a16="http://schemas.microsoft.com/office/drawing/2014/main" id="{5829284E-9F6F-83B4-F994-4153B8436957}"/>
              </a:ext>
            </a:extLst>
          </p:cNvPr>
          <p:cNvSpPr>
            <a:spLocks noGrp="1"/>
          </p:cNvSpPr>
          <p:nvPr>
            <p:ph type="pic" sz="quarter" idx="15" hasCustomPrompt="1"/>
          </p:nvPr>
        </p:nvSpPr>
        <p:spPr>
          <a:xfrm>
            <a:off x="7360488" y="3947443"/>
            <a:ext cx="4572000" cy="2103120"/>
          </a:xfrm>
          <a:solidFill>
            <a:schemeClr val="bg1">
              <a:lumMod val="75000"/>
            </a:schemeClr>
          </a:solidFill>
        </p:spPr>
        <p:txBody>
          <a:bodyPr vert="horz" lIns="365760" tIns="182880" rIns="365760" bIns="182880" rtlCol="0" anchor="ctr">
            <a:normAutofit/>
          </a:bodyPr>
          <a:lstStyle>
            <a:lvl1pPr>
              <a:defRPr lang="en-US" sz="1800"/>
            </a:lvl1pPr>
          </a:lstStyle>
          <a:p>
            <a:pPr lvl="0" algn="ctr">
              <a:lnSpc>
                <a:spcPct val="100000"/>
              </a:lnSpc>
            </a:pPr>
            <a:r>
              <a:rPr lang="nl-NL"/>
              <a:t>#klik om een afbeelding toe te voegen, of sleep een afbeelding in dit blok.</a:t>
            </a:r>
            <a:endParaRPr lang="en-US"/>
          </a:p>
        </p:txBody>
      </p:sp>
      <p:sp>
        <p:nvSpPr>
          <p:cNvPr id="12" name="Text Placeholder 11">
            <a:extLst>
              <a:ext uri="{FF2B5EF4-FFF2-40B4-BE49-F238E27FC236}">
                <a16:creationId xmlns:a16="http://schemas.microsoft.com/office/drawing/2014/main" id="{78993967-64FC-5189-B679-EA9247BA21D0}"/>
              </a:ext>
            </a:extLst>
          </p:cNvPr>
          <p:cNvSpPr>
            <a:spLocks noGrp="1"/>
          </p:cNvSpPr>
          <p:nvPr>
            <p:ph type="body" sz="quarter" idx="16" hasCustomPrompt="1"/>
          </p:nvPr>
        </p:nvSpPr>
        <p:spPr>
          <a:xfrm>
            <a:off x="7356123" y="2315153"/>
            <a:ext cx="4572000" cy="640080"/>
          </a:xfrm>
          <a:solidFill>
            <a:schemeClr val="accent1"/>
          </a:solidFill>
        </p:spPr>
        <p:txBody>
          <a:bodyPr vert="horz" lIns="91440" tIns="45720" rIns="91440" bIns="45720" rtlCol="0" anchor="ctr">
            <a:normAutofit/>
          </a:bodyPr>
          <a:lstStyle>
            <a:lvl1pPr>
              <a:defRPr lang="en-US" sz="2000" b="1"/>
            </a:lvl1pPr>
          </a:lstStyle>
          <a:p>
            <a:pPr lvl="0" algn="ctr"/>
            <a:r>
              <a:rPr lang="nl-NL"/>
              <a:t>#toelichting of naam</a:t>
            </a:r>
            <a:endParaRPr lang="en-US"/>
          </a:p>
        </p:txBody>
      </p:sp>
    </p:spTree>
    <p:extLst>
      <p:ext uri="{BB962C8B-B14F-4D97-AF65-F5344CB8AC3E}">
        <p14:creationId xmlns:p14="http://schemas.microsoft.com/office/powerpoint/2010/main" val="32879111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4 items team">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B056D5-F049-E98B-A97F-3E23B7BF6C44}"/>
              </a:ext>
            </a:extLst>
          </p:cNvPr>
          <p:cNvSpPr/>
          <p:nvPr userDrawn="1"/>
        </p:nvSpPr>
        <p:spPr>
          <a:xfrm>
            <a:off x="0" y="2802754"/>
            <a:ext cx="12192000" cy="40552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Tahoma" panose="020B0604030504040204" pitchFamily="34" charset="0"/>
            </a:endParaRPr>
          </a:p>
        </p:txBody>
      </p:sp>
      <p:sp>
        <p:nvSpPr>
          <p:cNvPr id="12" name="Rectangle 11">
            <a:extLst>
              <a:ext uri="{FF2B5EF4-FFF2-40B4-BE49-F238E27FC236}">
                <a16:creationId xmlns:a16="http://schemas.microsoft.com/office/drawing/2014/main" id="{11835EA2-9900-4209-A5DB-BC4C823DEF41}"/>
              </a:ext>
            </a:extLst>
          </p:cNvPr>
          <p:cNvSpPr/>
          <p:nvPr userDrawn="1"/>
        </p:nvSpPr>
        <p:spPr>
          <a:xfrm>
            <a:off x="0" y="1"/>
            <a:ext cx="12192000" cy="28077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Tahoma" panose="020B0604030504040204" pitchFamily="34" charset="0"/>
            </a:endParaRPr>
          </a:p>
        </p:txBody>
      </p:sp>
      <p:sp>
        <p:nvSpPr>
          <p:cNvPr id="14" name="Rectangle 13">
            <a:extLst>
              <a:ext uri="{FF2B5EF4-FFF2-40B4-BE49-F238E27FC236}">
                <a16:creationId xmlns:a16="http://schemas.microsoft.com/office/drawing/2014/main" id="{4559A854-DAEC-4153-8F1F-C17B2AEBB0DC}"/>
              </a:ext>
            </a:extLst>
          </p:cNvPr>
          <p:cNvSpPr/>
          <p:nvPr/>
        </p:nvSpPr>
        <p:spPr>
          <a:xfrm>
            <a:off x="0" y="0"/>
            <a:ext cx="12192000" cy="28077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Tahoma" panose="020B0604030504040204" pitchFamily="34" charset="0"/>
            </a:endParaRPr>
          </a:p>
        </p:txBody>
      </p:sp>
      <p:sp>
        <p:nvSpPr>
          <p:cNvPr id="2" name="Title 1">
            <a:extLst>
              <a:ext uri="{FF2B5EF4-FFF2-40B4-BE49-F238E27FC236}">
                <a16:creationId xmlns:a16="http://schemas.microsoft.com/office/drawing/2014/main" id="{9CBD353D-76CC-499D-9255-833A91084EFB}"/>
              </a:ext>
            </a:extLst>
          </p:cNvPr>
          <p:cNvSpPr>
            <a:spLocks noGrp="1"/>
          </p:cNvSpPr>
          <p:nvPr>
            <p:ph type="title" hasCustomPrompt="1"/>
          </p:nvPr>
        </p:nvSpPr>
        <p:spPr>
          <a:xfrm>
            <a:off x="3143089" y="4672632"/>
            <a:ext cx="5437718" cy="1325563"/>
          </a:xfrm>
        </p:spPr>
        <p:txBody>
          <a:bodyPr/>
          <a:lstStyle>
            <a:lvl1pPr algn="ctr">
              <a:defRPr>
                <a:solidFill>
                  <a:schemeClr val="tx1"/>
                </a:solidFill>
              </a:defRPr>
            </a:lvl1pPr>
          </a:lstStyle>
          <a:p>
            <a:r>
              <a:rPr lang="nl-NL"/>
              <a:t>#</a:t>
            </a:r>
            <a:r>
              <a:rPr lang="en-US"/>
              <a:t>Team</a:t>
            </a:r>
          </a:p>
        </p:txBody>
      </p:sp>
      <p:sp>
        <p:nvSpPr>
          <p:cNvPr id="3" name="Picture Placeholder 7">
            <a:extLst>
              <a:ext uri="{FF2B5EF4-FFF2-40B4-BE49-F238E27FC236}">
                <a16:creationId xmlns:a16="http://schemas.microsoft.com/office/drawing/2014/main" id="{A1F24525-CE32-4233-AB2C-4021224F2F2D}"/>
              </a:ext>
            </a:extLst>
          </p:cNvPr>
          <p:cNvSpPr>
            <a:spLocks noGrp="1"/>
          </p:cNvSpPr>
          <p:nvPr>
            <p:ph type="pic" sz="quarter" idx="10" hasCustomPrompt="1"/>
          </p:nvPr>
        </p:nvSpPr>
        <p:spPr>
          <a:xfrm>
            <a:off x="704848" y="1371600"/>
            <a:ext cx="1945551" cy="2202921"/>
          </a:xfrm>
          <a:prstGeom prst="rect">
            <a:avLst/>
          </a:prstGeom>
          <a:solidFill>
            <a:schemeClr val="bg1">
              <a:lumMod val="85000"/>
            </a:schemeClr>
          </a:solidFill>
        </p:spPr>
        <p:txBody>
          <a:bodyPr>
            <a:normAutofit/>
          </a:bodyPr>
          <a:lstStyle>
            <a:lvl1pPr>
              <a:defRPr sz="1800"/>
            </a:lvl1pPr>
          </a:lstStyle>
          <a:p>
            <a:r>
              <a:rPr lang="en-US"/>
              <a:t>Voeg een portretfoto toe</a:t>
            </a:r>
          </a:p>
        </p:txBody>
      </p:sp>
      <p:sp>
        <p:nvSpPr>
          <p:cNvPr id="5" name="Text Placeholder 4">
            <a:extLst>
              <a:ext uri="{FF2B5EF4-FFF2-40B4-BE49-F238E27FC236}">
                <a16:creationId xmlns:a16="http://schemas.microsoft.com/office/drawing/2014/main" id="{CA623B74-6A8C-49F6-8A92-81C2DA7D24C4}"/>
              </a:ext>
            </a:extLst>
          </p:cNvPr>
          <p:cNvSpPr>
            <a:spLocks noGrp="1"/>
          </p:cNvSpPr>
          <p:nvPr>
            <p:ph type="body" sz="quarter" idx="11" hasCustomPrompt="1"/>
          </p:nvPr>
        </p:nvSpPr>
        <p:spPr>
          <a:xfrm>
            <a:off x="464773" y="3730875"/>
            <a:ext cx="2425700" cy="434975"/>
          </a:xfrm>
        </p:spPr>
        <p:txBody>
          <a:bodyPr>
            <a:noAutofit/>
          </a:bodyPr>
          <a:lstStyle>
            <a:lvl1pPr algn="ctr">
              <a:defRPr sz="1600" b="1"/>
            </a:lvl1pPr>
          </a:lstStyle>
          <a:p>
            <a:pPr lvl="0"/>
            <a:r>
              <a:rPr lang="en-US"/>
              <a:t>#first &amp; last name</a:t>
            </a:r>
          </a:p>
        </p:txBody>
      </p:sp>
      <p:sp>
        <p:nvSpPr>
          <p:cNvPr id="6" name="Picture Placeholder 7">
            <a:extLst>
              <a:ext uri="{FF2B5EF4-FFF2-40B4-BE49-F238E27FC236}">
                <a16:creationId xmlns:a16="http://schemas.microsoft.com/office/drawing/2014/main" id="{DE4264D7-A61E-46BE-95F5-7E5604A14D5E}"/>
              </a:ext>
            </a:extLst>
          </p:cNvPr>
          <p:cNvSpPr>
            <a:spLocks noGrp="1"/>
          </p:cNvSpPr>
          <p:nvPr>
            <p:ph type="pic" sz="quarter" idx="12" hasCustomPrompt="1"/>
          </p:nvPr>
        </p:nvSpPr>
        <p:spPr>
          <a:xfrm>
            <a:off x="3583428" y="1371600"/>
            <a:ext cx="1945551" cy="2202921"/>
          </a:xfrm>
          <a:prstGeom prst="rect">
            <a:avLst/>
          </a:prstGeom>
          <a:solidFill>
            <a:schemeClr val="bg1">
              <a:lumMod val="85000"/>
            </a:schemeClr>
          </a:solidFill>
        </p:spPr>
        <p:txBody>
          <a:bodyPr>
            <a:normAutofit/>
          </a:bodyPr>
          <a:lstStyle>
            <a:lvl1pPr>
              <a:defRPr sz="1800"/>
            </a:lvl1pPr>
          </a:lstStyle>
          <a:p>
            <a:r>
              <a:rPr lang="en-US"/>
              <a:t>Voeg een portretfoto toe</a:t>
            </a:r>
          </a:p>
        </p:txBody>
      </p:sp>
      <p:sp>
        <p:nvSpPr>
          <p:cNvPr id="7" name="Text Placeholder 4">
            <a:extLst>
              <a:ext uri="{FF2B5EF4-FFF2-40B4-BE49-F238E27FC236}">
                <a16:creationId xmlns:a16="http://schemas.microsoft.com/office/drawing/2014/main" id="{BB54FC5F-B828-47BA-9911-60C35A3C9CA7}"/>
              </a:ext>
            </a:extLst>
          </p:cNvPr>
          <p:cNvSpPr>
            <a:spLocks noGrp="1"/>
          </p:cNvSpPr>
          <p:nvPr>
            <p:ph type="body" sz="quarter" idx="13" hasCustomPrompt="1"/>
          </p:nvPr>
        </p:nvSpPr>
        <p:spPr>
          <a:xfrm>
            <a:off x="3282679" y="3730875"/>
            <a:ext cx="2425700" cy="434975"/>
          </a:xfrm>
        </p:spPr>
        <p:txBody>
          <a:bodyPr>
            <a:noAutofit/>
          </a:bodyPr>
          <a:lstStyle>
            <a:lvl1pPr algn="ctr">
              <a:defRPr sz="1600" b="1"/>
            </a:lvl1pPr>
          </a:lstStyle>
          <a:p>
            <a:pPr lvl="0"/>
            <a:r>
              <a:rPr lang="en-US"/>
              <a:t>#first &amp; last name</a:t>
            </a:r>
          </a:p>
        </p:txBody>
      </p:sp>
      <p:sp>
        <p:nvSpPr>
          <p:cNvPr id="8" name="Picture Placeholder 7">
            <a:extLst>
              <a:ext uri="{FF2B5EF4-FFF2-40B4-BE49-F238E27FC236}">
                <a16:creationId xmlns:a16="http://schemas.microsoft.com/office/drawing/2014/main" id="{9AA7055D-D24E-4C08-9B8C-B7B24A37D097}"/>
              </a:ext>
            </a:extLst>
          </p:cNvPr>
          <p:cNvSpPr>
            <a:spLocks noGrp="1"/>
          </p:cNvSpPr>
          <p:nvPr>
            <p:ph type="pic" sz="quarter" idx="14" hasCustomPrompt="1"/>
          </p:nvPr>
        </p:nvSpPr>
        <p:spPr>
          <a:xfrm>
            <a:off x="6462008" y="1373978"/>
            <a:ext cx="1945551" cy="2202921"/>
          </a:xfrm>
          <a:prstGeom prst="rect">
            <a:avLst/>
          </a:prstGeom>
          <a:solidFill>
            <a:schemeClr val="bg1">
              <a:lumMod val="85000"/>
            </a:schemeClr>
          </a:solidFill>
        </p:spPr>
        <p:txBody>
          <a:bodyPr>
            <a:normAutofit/>
          </a:bodyPr>
          <a:lstStyle>
            <a:lvl1pPr>
              <a:defRPr sz="1800"/>
            </a:lvl1pPr>
          </a:lstStyle>
          <a:p>
            <a:r>
              <a:rPr lang="en-US"/>
              <a:t>Voeg een portretfoto toe</a:t>
            </a:r>
          </a:p>
        </p:txBody>
      </p:sp>
      <p:sp>
        <p:nvSpPr>
          <p:cNvPr id="9" name="Text Placeholder 4">
            <a:extLst>
              <a:ext uri="{FF2B5EF4-FFF2-40B4-BE49-F238E27FC236}">
                <a16:creationId xmlns:a16="http://schemas.microsoft.com/office/drawing/2014/main" id="{EFEE0157-4869-4880-A1D8-9A29E61C3975}"/>
              </a:ext>
            </a:extLst>
          </p:cNvPr>
          <p:cNvSpPr>
            <a:spLocks noGrp="1"/>
          </p:cNvSpPr>
          <p:nvPr>
            <p:ph type="body" sz="quarter" idx="15" hasCustomPrompt="1"/>
          </p:nvPr>
        </p:nvSpPr>
        <p:spPr>
          <a:xfrm>
            <a:off x="6221933" y="3733253"/>
            <a:ext cx="2425700" cy="434975"/>
          </a:xfrm>
        </p:spPr>
        <p:txBody>
          <a:bodyPr>
            <a:noAutofit/>
          </a:bodyPr>
          <a:lstStyle>
            <a:lvl1pPr algn="ctr">
              <a:defRPr sz="1600" b="1"/>
            </a:lvl1pPr>
          </a:lstStyle>
          <a:p>
            <a:pPr lvl="0"/>
            <a:r>
              <a:rPr lang="en-US"/>
              <a:t>#first &amp; last name</a:t>
            </a:r>
          </a:p>
        </p:txBody>
      </p:sp>
      <p:sp>
        <p:nvSpPr>
          <p:cNvPr id="10" name="Picture Placeholder 7">
            <a:extLst>
              <a:ext uri="{FF2B5EF4-FFF2-40B4-BE49-F238E27FC236}">
                <a16:creationId xmlns:a16="http://schemas.microsoft.com/office/drawing/2014/main" id="{91FECA38-36B5-49A0-AC8C-00502C79EA4B}"/>
              </a:ext>
            </a:extLst>
          </p:cNvPr>
          <p:cNvSpPr>
            <a:spLocks noGrp="1"/>
          </p:cNvSpPr>
          <p:nvPr>
            <p:ph type="pic" sz="quarter" idx="16" hasCustomPrompt="1"/>
          </p:nvPr>
        </p:nvSpPr>
        <p:spPr>
          <a:xfrm>
            <a:off x="9340588" y="1371600"/>
            <a:ext cx="1945551" cy="2202921"/>
          </a:xfrm>
          <a:prstGeom prst="rect">
            <a:avLst/>
          </a:prstGeom>
          <a:solidFill>
            <a:schemeClr val="bg1">
              <a:lumMod val="85000"/>
            </a:schemeClr>
          </a:solidFill>
        </p:spPr>
        <p:txBody>
          <a:bodyPr>
            <a:normAutofit/>
          </a:bodyPr>
          <a:lstStyle>
            <a:lvl1pPr>
              <a:defRPr sz="1800"/>
            </a:lvl1pPr>
          </a:lstStyle>
          <a:p>
            <a:r>
              <a:rPr lang="en-US"/>
              <a:t>Voeg een portretfoto toe</a:t>
            </a:r>
          </a:p>
        </p:txBody>
      </p:sp>
      <p:sp>
        <p:nvSpPr>
          <p:cNvPr id="11" name="Text Placeholder 4">
            <a:extLst>
              <a:ext uri="{FF2B5EF4-FFF2-40B4-BE49-F238E27FC236}">
                <a16:creationId xmlns:a16="http://schemas.microsoft.com/office/drawing/2014/main" id="{82F9D375-05DF-4211-8917-6E3212BD0390}"/>
              </a:ext>
            </a:extLst>
          </p:cNvPr>
          <p:cNvSpPr>
            <a:spLocks noGrp="1"/>
          </p:cNvSpPr>
          <p:nvPr>
            <p:ph type="body" sz="quarter" idx="17" hasCustomPrompt="1"/>
          </p:nvPr>
        </p:nvSpPr>
        <p:spPr>
          <a:xfrm>
            <a:off x="9100513" y="3730875"/>
            <a:ext cx="2425700" cy="434975"/>
          </a:xfrm>
        </p:spPr>
        <p:txBody>
          <a:bodyPr>
            <a:noAutofit/>
          </a:bodyPr>
          <a:lstStyle>
            <a:lvl1pPr algn="ctr">
              <a:defRPr sz="1600" b="1"/>
            </a:lvl1pPr>
          </a:lstStyle>
          <a:p>
            <a:pPr lvl="0"/>
            <a:r>
              <a:rPr lang="en-US"/>
              <a:t>#first &amp; last name</a:t>
            </a:r>
          </a:p>
        </p:txBody>
      </p:sp>
    </p:spTree>
    <p:extLst>
      <p:ext uri="{BB962C8B-B14F-4D97-AF65-F5344CB8AC3E}">
        <p14:creationId xmlns:p14="http://schemas.microsoft.com/office/powerpoint/2010/main" val="40780445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4 items rond">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B056D5-F049-E98B-A97F-3E23B7BF6C44}"/>
              </a:ext>
            </a:extLst>
          </p:cNvPr>
          <p:cNvSpPr/>
          <p:nvPr userDrawn="1"/>
        </p:nvSpPr>
        <p:spPr>
          <a:xfrm>
            <a:off x="0" y="2802754"/>
            <a:ext cx="12192000" cy="40552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Tahoma" panose="020B0604030504040204" pitchFamily="34" charset="0"/>
            </a:endParaRPr>
          </a:p>
        </p:txBody>
      </p:sp>
      <p:sp>
        <p:nvSpPr>
          <p:cNvPr id="12" name="Rectangle 11">
            <a:extLst>
              <a:ext uri="{FF2B5EF4-FFF2-40B4-BE49-F238E27FC236}">
                <a16:creationId xmlns:a16="http://schemas.microsoft.com/office/drawing/2014/main" id="{11835EA2-9900-4209-A5DB-BC4C823DEF41}"/>
              </a:ext>
            </a:extLst>
          </p:cNvPr>
          <p:cNvSpPr/>
          <p:nvPr userDrawn="1"/>
        </p:nvSpPr>
        <p:spPr>
          <a:xfrm>
            <a:off x="0" y="1"/>
            <a:ext cx="12192000" cy="28077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Tahoma" panose="020B0604030504040204" pitchFamily="34" charset="0"/>
            </a:endParaRPr>
          </a:p>
        </p:txBody>
      </p:sp>
      <p:sp>
        <p:nvSpPr>
          <p:cNvPr id="14" name="Rectangle 13">
            <a:extLst>
              <a:ext uri="{FF2B5EF4-FFF2-40B4-BE49-F238E27FC236}">
                <a16:creationId xmlns:a16="http://schemas.microsoft.com/office/drawing/2014/main" id="{4559A854-DAEC-4153-8F1F-C17B2AEBB0DC}"/>
              </a:ext>
            </a:extLst>
          </p:cNvPr>
          <p:cNvSpPr/>
          <p:nvPr/>
        </p:nvSpPr>
        <p:spPr>
          <a:xfrm>
            <a:off x="0" y="1"/>
            <a:ext cx="12192000" cy="28077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Tahoma" panose="020B0604030504040204" pitchFamily="34" charset="0"/>
            </a:endParaRPr>
          </a:p>
        </p:txBody>
      </p:sp>
      <p:sp>
        <p:nvSpPr>
          <p:cNvPr id="2" name="Title 1">
            <a:extLst>
              <a:ext uri="{FF2B5EF4-FFF2-40B4-BE49-F238E27FC236}">
                <a16:creationId xmlns:a16="http://schemas.microsoft.com/office/drawing/2014/main" id="{9CBD353D-76CC-499D-9255-833A91084EFB}"/>
              </a:ext>
            </a:extLst>
          </p:cNvPr>
          <p:cNvSpPr>
            <a:spLocks noGrp="1"/>
          </p:cNvSpPr>
          <p:nvPr>
            <p:ph type="title" hasCustomPrompt="1"/>
          </p:nvPr>
        </p:nvSpPr>
        <p:spPr>
          <a:xfrm>
            <a:off x="3143089" y="4672632"/>
            <a:ext cx="5437718" cy="1325563"/>
          </a:xfrm>
        </p:spPr>
        <p:txBody>
          <a:bodyPr/>
          <a:lstStyle>
            <a:lvl1pPr algn="ctr">
              <a:defRPr>
                <a:solidFill>
                  <a:schemeClr val="tx1"/>
                </a:solidFill>
              </a:defRPr>
            </a:lvl1pPr>
          </a:lstStyle>
          <a:p>
            <a:r>
              <a:rPr lang="nl-NL"/>
              <a:t>#</a:t>
            </a:r>
            <a:r>
              <a:rPr lang="en-US"/>
              <a:t>Team</a:t>
            </a:r>
          </a:p>
        </p:txBody>
      </p:sp>
      <p:sp>
        <p:nvSpPr>
          <p:cNvPr id="3" name="Picture Placeholder 7">
            <a:extLst>
              <a:ext uri="{FF2B5EF4-FFF2-40B4-BE49-F238E27FC236}">
                <a16:creationId xmlns:a16="http://schemas.microsoft.com/office/drawing/2014/main" id="{A1F24525-CE32-4233-AB2C-4021224F2F2D}"/>
              </a:ext>
            </a:extLst>
          </p:cNvPr>
          <p:cNvSpPr>
            <a:spLocks noGrp="1"/>
          </p:cNvSpPr>
          <p:nvPr>
            <p:ph type="pic" sz="quarter" idx="10" hasCustomPrompt="1"/>
          </p:nvPr>
        </p:nvSpPr>
        <p:spPr>
          <a:xfrm>
            <a:off x="704848" y="1628971"/>
            <a:ext cx="1945551" cy="1945551"/>
          </a:xfrm>
          <a:prstGeom prst="ellipse">
            <a:avLst/>
          </a:prstGeom>
          <a:solidFill>
            <a:schemeClr val="bg1">
              <a:lumMod val="85000"/>
            </a:schemeClr>
          </a:solidFill>
        </p:spPr>
        <p:txBody>
          <a:bodyPr>
            <a:noAutofit/>
          </a:bodyPr>
          <a:lstStyle>
            <a:lvl1pPr algn="ctr">
              <a:defRPr sz="1400"/>
            </a:lvl1pPr>
          </a:lstStyle>
          <a:p>
            <a:pPr lvl="0" algn="ctr">
              <a:lnSpc>
                <a:spcPct val="100000"/>
              </a:lnSpc>
            </a:pPr>
            <a:r>
              <a:rPr lang="nl-NL" sz="1800" kern="1200">
                <a:solidFill>
                  <a:srgbClr val="000000"/>
                </a:solidFill>
                <a:effectLst/>
                <a:latin typeface="HK Grotesk" pitchFamily="50" charset="0"/>
                <a:ea typeface="Verdana" panose="020B0604030504040204" pitchFamily="34" charset="0"/>
                <a:cs typeface="Arial" panose="020B0604020202020204" pitchFamily="34" charset="0"/>
              </a:rPr>
              <a:t>#Voeg een portretfoto toe</a:t>
            </a:r>
          </a:p>
        </p:txBody>
      </p:sp>
      <p:sp>
        <p:nvSpPr>
          <p:cNvPr id="5" name="Text Placeholder 4">
            <a:extLst>
              <a:ext uri="{FF2B5EF4-FFF2-40B4-BE49-F238E27FC236}">
                <a16:creationId xmlns:a16="http://schemas.microsoft.com/office/drawing/2014/main" id="{CA623B74-6A8C-49F6-8A92-81C2DA7D24C4}"/>
              </a:ext>
            </a:extLst>
          </p:cNvPr>
          <p:cNvSpPr>
            <a:spLocks noGrp="1"/>
          </p:cNvSpPr>
          <p:nvPr>
            <p:ph type="body" sz="quarter" idx="11" hasCustomPrompt="1"/>
          </p:nvPr>
        </p:nvSpPr>
        <p:spPr>
          <a:xfrm>
            <a:off x="464773" y="3730875"/>
            <a:ext cx="2425700" cy="434975"/>
          </a:xfrm>
        </p:spPr>
        <p:txBody>
          <a:bodyPr>
            <a:noAutofit/>
          </a:bodyPr>
          <a:lstStyle>
            <a:lvl1pPr algn="ctr">
              <a:defRPr sz="1600" b="1"/>
            </a:lvl1pPr>
          </a:lstStyle>
          <a:p>
            <a:pPr lvl="0"/>
            <a:r>
              <a:rPr lang="en-US"/>
              <a:t>#first &amp; last name</a:t>
            </a:r>
          </a:p>
        </p:txBody>
      </p:sp>
      <p:sp>
        <p:nvSpPr>
          <p:cNvPr id="6" name="Picture Placeholder 7">
            <a:extLst>
              <a:ext uri="{FF2B5EF4-FFF2-40B4-BE49-F238E27FC236}">
                <a16:creationId xmlns:a16="http://schemas.microsoft.com/office/drawing/2014/main" id="{DE4264D7-A61E-46BE-95F5-7E5604A14D5E}"/>
              </a:ext>
            </a:extLst>
          </p:cNvPr>
          <p:cNvSpPr>
            <a:spLocks noGrp="1"/>
          </p:cNvSpPr>
          <p:nvPr>
            <p:ph type="pic" sz="quarter" idx="12" hasCustomPrompt="1"/>
          </p:nvPr>
        </p:nvSpPr>
        <p:spPr>
          <a:xfrm>
            <a:off x="3583428" y="1628971"/>
            <a:ext cx="1945551" cy="1945551"/>
          </a:xfrm>
          <a:prstGeom prst="ellipse">
            <a:avLst/>
          </a:prstGeom>
          <a:solidFill>
            <a:schemeClr val="bg1">
              <a:lumMod val="85000"/>
            </a:schemeClr>
          </a:solidFill>
        </p:spPr>
        <p:txBody>
          <a:bodyPr>
            <a:normAutofit/>
          </a:bodyPr>
          <a:lstStyle>
            <a:lvl1pPr algn="ctr">
              <a:defRPr sz="1800"/>
            </a:lvl1pPr>
          </a:lstStyle>
          <a:p>
            <a:pPr lvl="0" algn="ctr">
              <a:lnSpc>
                <a:spcPct val="100000"/>
              </a:lnSpc>
            </a:pPr>
            <a:r>
              <a:rPr lang="nl-NL" sz="1800" kern="1200">
                <a:solidFill>
                  <a:srgbClr val="000000"/>
                </a:solidFill>
                <a:effectLst/>
                <a:latin typeface="HK Grotesk" pitchFamily="50" charset="0"/>
                <a:ea typeface="Verdana" panose="020B0604030504040204" pitchFamily="34" charset="0"/>
                <a:cs typeface="Arial" panose="020B0604020202020204" pitchFamily="34" charset="0"/>
              </a:rPr>
              <a:t>#Voeg een portretfoto toe</a:t>
            </a:r>
          </a:p>
        </p:txBody>
      </p:sp>
      <p:sp>
        <p:nvSpPr>
          <p:cNvPr id="7" name="Text Placeholder 4">
            <a:extLst>
              <a:ext uri="{FF2B5EF4-FFF2-40B4-BE49-F238E27FC236}">
                <a16:creationId xmlns:a16="http://schemas.microsoft.com/office/drawing/2014/main" id="{BB54FC5F-B828-47BA-9911-60C35A3C9CA7}"/>
              </a:ext>
            </a:extLst>
          </p:cNvPr>
          <p:cNvSpPr>
            <a:spLocks noGrp="1"/>
          </p:cNvSpPr>
          <p:nvPr>
            <p:ph type="body" sz="quarter" idx="13" hasCustomPrompt="1"/>
          </p:nvPr>
        </p:nvSpPr>
        <p:spPr>
          <a:xfrm>
            <a:off x="3282679" y="3730875"/>
            <a:ext cx="2425700" cy="434975"/>
          </a:xfrm>
        </p:spPr>
        <p:txBody>
          <a:bodyPr>
            <a:noAutofit/>
          </a:bodyPr>
          <a:lstStyle>
            <a:lvl1pPr algn="ctr">
              <a:defRPr sz="1600" b="1"/>
            </a:lvl1pPr>
          </a:lstStyle>
          <a:p>
            <a:pPr lvl="0"/>
            <a:r>
              <a:rPr lang="en-US"/>
              <a:t>#first &amp; last name</a:t>
            </a:r>
          </a:p>
        </p:txBody>
      </p:sp>
      <p:sp>
        <p:nvSpPr>
          <p:cNvPr id="8" name="Picture Placeholder 7">
            <a:extLst>
              <a:ext uri="{FF2B5EF4-FFF2-40B4-BE49-F238E27FC236}">
                <a16:creationId xmlns:a16="http://schemas.microsoft.com/office/drawing/2014/main" id="{9AA7055D-D24E-4C08-9B8C-B7B24A37D097}"/>
              </a:ext>
            </a:extLst>
          </p:cNvPr>
          <p:cNvSpPr>
            <a:spLocks noGrp="1"/>
          </p:cNvSpPr>
          <p:nvPr>
            <p:ph type="pic" sz="quarter" idx="14" hasCustomPrompt="1"/>
          </p:nvPr>
        </p:nvSpPr>
        <p:spPr>
          <a:xfrm>
            <a:off x="6462008" y="1631349"/>
            <a:ext cx="1945551" cy="1945551"/>
          </a:xfrm>
          <a:prstGeom prst="ellipse">
            <a:avLst/>
          </a:prstGeom>
          <a:solidFill>
            <a:schemeClr val="bg1">
              <a:lumMod val="85000"/>
            </a:schemeClr>
          </a:solidFill>
        </p:spPr>
        <p:txBody>
          <a:bodyPr>
            <a:normAutofit/>
          </a:bodyPr>
          <a:lstStyle>
            <a:lvl1pPr algn="ctr">
              <a:defRPr sz="1800"/>
            </a:lvl1pPr>
          </a:lstStyle>
          <a:p>
            <a:pPr lvl="0" algn="ctr">
              <a:lnSpc>
                <a:spcPct val="100000"/>
              </a:lnSpc>
            </a:pPr>
            <a:r>
              <a:rPr lang="nl-NL" sz="1800" kern="1200">
                <a:solidFill>
                  <a:srgbClr val="000000"/>
                </a:solidFill>
                <a:effectLst/>
                <a:latin typeface="HK Grotesk" pitchFamily="50" charset="0"/>
                <a:ea typeface="Verdana" panose="020B0604030504040204" pitchFamily="34" charset="0"/>
                <a:cs typeface="Arial" panose="020B0604020202020204" pitchFamily="34" charset="0"/>
              </a:rPr>
              <a:t>#Voeg een portretfoto toe</a:t>
            </a:r>
          </a:p>
        </p:txBody>
      </p:sp>
      <p:sp>
        <p:nvSpPr>
          <p:cNvPr id="9" name="Text Placeholder 4">
            <a:extLst>
              <a:ext uri="{FF2B5EF4-FFF2-40B4-BE49-F238E27FC236}">
                <a16:creationId xmlns:a16="http://schemas.microsoft.com/office/drawing/2014/main" id="{EFEE0157-4869-4880-A1D8-9A29E61C3975}"/>
              </a:ext>
            </a:extLst>
          </p:cNvPr>
          <p:cNvSpPr>
            <a:spLocks noGrp="1"/>
          </p:cNvSpPr>
          <p:nvPr>
            <p:ph type="body" sz="quarter" idx="15" hasCustomPrompt="1"/>
          </p:nvPr>
        </p:nvSpPr>
        <p:spPr>
          <a:xfrm>
            <a:off x="6221933" y="3733253"/>
            <a:ext cx="2425700" cy="434975"/>
          </a:xfrm>
        </p:spPr>
        <p:txBody>
          <a:bodyPr>
            <a:noAutofit/>
          </a:bodyPr>
          <a:lstStyle>
            <a:lvl1pPr algn="ctr">
              <a:defRPr sz="1600" b="1"/>
            </a:lvl1pPr>
          </a:lstStyle>
          <a:p>
            <a:pPr lvl="0"/>
            <a:r>
              <a:rPr lang="en-US"/>
              <a:t>#first &amp; last name</a:t>
            </a:r>
          </a:p>
        </p:txBody>
      </p:sp>
      <p:sp>
        <p:nvSpPr>
          <p:cNvPr id="10" name="Picture Placeholder 7">
            <a:extLst>
              <a:ext uri="{FF2B5EF4-FFF2-40B4-BE49-F238E27FC236}">
                <a16:creationId xmlns:a16="http://schemas.microsoft.com/office/drawing/2014/main" id="{91FECA38-36B5-49A0-AC8C-00502C79EA4B}"/>
              </a:ext>
            </a:extLst>
          </p:cNvPr>
          <p:cNvSpPr>
            <a:spLocks noGrp="1"/>
          </p:cNvSpPr>
          <p:nvPr>
            <p:ph type="pic" sz="quarter" idx="16" hasCustomPrompt="1"/>
          </p:nvPr>
        </p:nvSpPr>
        <p:spPr>
          <a:xfrm>
            <a:off x="9340588" y="1628971"/>
            <a:ext cx="1945551" cy="1945551"/>
          </a:xfrm>
          <a:prstGeom prst="ellipse">
            <a:avLst/>
          </a:prstGeom>
          <a:solidFill>
            <a:schemeClr val="bg1">
              <a:lumMod val="85000"/>
            </a:schemeClr>
          </a:solidFill>
        </p:spPr>
        <p:txBody>
          <a:bodyPr>
            <a:normAutofit/>
          </a:bodyPr>
          <a:lstStyle>
            <a:lvl1pPr algn="ctr">
              <a:defRPr sz="1800"/>
            </a:lvl1pPr>
          </a:lstStyle>
          <a:p>
            <a:pPr lvl="0" algn="ctr">
              <a:lnSpc>
                <a:spcPct val="100000"/>
              </a:lnSpc>
            </a:pPr>
            <a:r>
              <a:rPr lang="nl-NL" sz="1800" kern="1200">
                <a:solidFill>
                  <a:srgbClr val="000000"/>
                </a:solidFill>
                <a:effectLst/>
                <a:latin typeface="HK Grotesk" pitchFamily="50" charset="0"/>
                <a:ea typeface="Verdana" panose="020B0604030504040204" pitchFamily="34" charset="0"/>
                <a:cs typeface="Arial" panose="020B0604020202020204" pitchFamily="34" charset="0"/>
              </a:rPr>
              <a:t>#Voeg een portretfoto toe</a:t>
            </a:r>
          </a:p>
        </p:txBody>
      </p:sp>
      <p:sp>
        <p:nvSpPr>
          <p:cNvPr id="11" name="Text Placeholder 4">
            <a:extLst>
              <a:ext uri="{FF2B5EF4-FFF2-40B4-BE49-F238E27FC236}">
                <a16:creationId xmlns:a16="http://schemas.microsoft.com/office/drawing/2014/main" id="{82F9D375-05DF-4211-8917-6E3212BD0390}"/>
              </a:ext>
            </a:extLst>
          </p:cNvPr>
          <p:cNvSpPr>
            <a:spLocks noGrp="1"/>
          </p:cNvSpPr>
          <p:nvPr>
            <p:ph type="body" sz="quarter" idx="17" hasCustomPrompt="1"/>
          </p:nvPr>
        </p:nvSpPr>
        <p:spPr>
          <a:xfrm>
            <a:off x="9100513" y="3730875"/>
            <a:ext cx="2425700" cy="434975"/>
          </a:xfrm>
        </p:spPr>
        <p:txBody>
          <a:bodyPr>
            <a:noAutofit/>
          </a:bodyPr>
          <a:lstStyle>
            <a:lvl1pPr algn="ctr">
              <a:defRPr sz="1600" b="1"/>
            </a:lvl1pPr>
          </a:lstStyle>
          <a:p>
            <a:pPr lvl="0"/>
            <a:r>
              <a:rPr lang="en-US"/>
              <a:t>#first &amp; last name</a:t>
            </a:r>
          </a:p>
        </p:txBody>
      </p:sp>
    </p:spTree>
    <p:extLst>
      <p:ext uri="{BB962C8B-B14F-4D97-AF65-F5344CB8AC3E}">
        <p14:creationId xmlns:p14="http://schemas.microsoft.com/office/powerpoint/2010/main" val="8333468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ind dia afbeelding">
    <p:bg>
      <p:bgPr>
        <a:solidFill>
          <a:schemeClr val="tx2"/>
        </a:solidFill>
        <a:effectLst/>
      </p:bgPr>
    </p:bg>
    <p:spTree>
      <p:nvGrpSpPr>
        <p:cNvPr id="1" name=""/>
        <p:cNvGrpSpPr/>
        <p:nvPr/>
      </p:nvGrpSpPr>
      <p:grpSpPr>
        <a:xfrm>
          <a:off x="0" y="0"/>
          <a:ext cx="0" cy="0"/>
          <a:chOff x="0" y="0"/>
          <a:chExt cx="0" cy="0"/>
        </a:xfrm>
      </p:grpSpPr>
      <p:sp>
        <p:nvSpPr>
          <p:cNvPr id="8" name="Tijdelijke aanduiding voor afbeelding 7">
            <a:extLst>
              <a:ext uri="{FF2B5EF4-FFF2-40B4-BE49-F238E27FC236}">
                <a16:creationId xmlns:a16="http://schemas.microsoft.com/office/drawing/2014/main" id="{6EB01D0E-F9E0-0ECA-FF51-74C66E3B14E3}"/>
              </a:ext>
            </a:extLst>
          </p:cNvPr>
          <p:cNvSpPr>
            <a:spLocks noGrp="1"/>
          </p:cNvSpPr>
          <p:nvPr>
            <p:ph type="pic" sz="quarter" idx="10" hasCustomPrompt="1"/>
          </p:nvPr>
        </p:nvSpPr>
        <p:spPr>
          <a:xfrm>
            <a:off x="7072946" y="323056"/>
            <a:ext cx="4864889" cy="6211888"/>
          </a:xfrm>
          <a:custGeom>
            <a:avLst/>
            <a:gdLst>
              <a:gd name="connsiteX0" fmla="*/ 0 w 4859337"/>
              <a:gd name="connsiteY0" fmla="*/ 0 h 6211888"/>
              <a:gd name="connsiteX1" fmla="*/ 4859337 w 4859337"/>
              <a:gd name="connsiteY1" fmla="*/ 0 h 6211888"/>
              <a:gd name="connsiteX2" fmla="*/ 4859337 w 4859337"/>
              <a:gd name="connsiteY2" fmla="*/ 6211888 h 6211888"/>
              <a:gd name="connsiteX3" fmla="*/ 0 w 4859337"/>
              <a:gd name="connsiteY3" fmla="*/ 6211888 h 6211888"/>
              <a:gd name="connsiteX4" fmla="*/ 0 w 4859337"/>
              <a:gd name="connsiteY4" fmla="*/ 0 h 6211888"/>
              <a:gd name="connsiteX0" fmla="*/ 0 w 4859664"/>
              <a:gd name="connsiteY0" fmla="*/ 0 h 6211888"/>
              <a:gd name="connsiteX1" fmla="*/ 4859337 w 4859664"/>
              <a:gd name="connsiteY1" fmla="*/ 0 h 6211888"/>
              <a:gd name="connsiteX2" fmla="*/ 4859664 w 4859664"/>
              <a:gd name="connsiteY2" fmla="*/ 4336252 h 6211888"/>
              <a:gd name="connsiteX3" fmla="*/ 4859337 w 4859664"/>
              <a:gd name="connsiteY3" fmla="*/ 6211888 h 6211888"/>
              <a:gd name="connsiteX4" fmla="*/ 0 w 4859664"/>
              <a:gd name="connsiteY4" fmla="*/ 6211888 h 6211888"/>
              <a:gd name="connsiteX5" fmla="*/ 0 w 4859664"/>
              <a:gd name="connsiteY5" fmla="*/ 0 h 6211888"/>
              <a:gd name="connsiteX0" fmla="*/ 0 w 4859664"/>
              <a:gd name="connsiteY0" fmla="*/ 0 h 6211888"/>
              <a:gd name="connsiteX1" fmla="*/ 4859337 w 4859664"/>
              <a:gd name="connsiteY1" fmla="*/ 0 h 6211888"/>
              <a:gd name="connsiteX2" fmla="*/ 4859664 w 4859664"/>
              <a:gd name="connsiteY2" fmla="*/ 4336252 h 6211888"/>
              <a:gd name="connsiteX3" fmla="*/ 4859337 w 4859664"/>
              <a:gd name="connsiteY3" fmla="*/ 6211888 h 6211888"/>
              <a:gd name="connsiteX4" fmla="*/ 0 w 4859664"/>
              <a:gd name="connsiteY4" fmla="*/ 6211888 h 6211888"/>
              <a:gd name="connsiteX5" fmla="*/ 0 w 4859664"/>
              <a:gd name="connsiteY5" fmla="*/ 0 h 6211888"/>
              <a:gd name="connsiteX0" fmla="*/ 0 w 4859664"/>
              <a:gd name="connsiteY0" fmla="*/ 0 h 6211888"/>
              <a:gd name="connsiteX1" fmla="*/ 4859337 w 4859664"/>
              <a:gd name="connsiteY1" fmla="*/ 0 h 6211888"/>
              <a:gd name="connsiteX2" fmla="*/ 4859664 w 4859664"/>
              <a:gd name="connsiteY2" fmla="*/ 4336252 h 6211888"/>
              <a:gd name="connsiteX3" fmla="*/ 4859337 w 4859664"/>
              <a:gd name="connsiteY3" fmla="*/ 6211888 h 6211888"/>
              <a:gd name="connsiteX4" fmla="*/ 2013577 w 4859664"/>
              <a:gd name="connsiteY4" fmla="*/ 6206853 h 6211888"/>
              <a:gd name="connsiteX5" fmla="*/ 0 w 4859664"/>
              <a:gd name="connsiteY5" fmla="*/ 6211888 h 6211888"/>
              <a:gd name="connsiteX6" fmla="*/ 0 w 4859664"/>
              <a:gd name="connsiteY6" fmla="*/ 0 h 6211888"/>
              <a:gd name="connsiteX0" fmla="*/ 0 w 4859664"/>
              <a:gd name="connsiteY0" fmla="*/ 0 h 6211888"/>
              <a:gd name="connsiteX1" fmla="*/ 4859337 w 4859664"/>
              <a:gd name="connsiteY1" fmla="*/ 0 h 6211888"/>
              <a:gd name="connsiteX2" fmla="*/ 4859664 w 4859664"/>
              <a:gd name="connsiteY2" fmla="*/ 4336252 h 6211888"/>
              <a:gd name="connsiteX3" fmla="*/ 4859337 w 4859664"/>
              <a:gd name="connsiteY3" fmla="*/ 6211888 h 6211888"/>
              <a:gd name="connsiteX4" fmla="*/ 2013577 w 4859664"/>
              <a:gd name="connsiteY4" fmla="*/ 6206853 h 6211888"/>
              <a:gd name="connsiteX5" fmla="*/ 0 w 4859664"/>
              <a:gd name="connsiteY5" fmla="*/ 6211888 h 6211888"/>
              <a:gd name="connsiteX6" fmla="*/ 0 w 4859664"/>
              <a:gd name="connsiteY6" fmla="*/ 0 h 6211888"/>
              <a:gd name="connsiteX0" fmla="*/ 0 w 4859664"/>
              <a:gd name="connsiteY0" fmla="*/ 0 h 6211888"/>
              <a:gd name="connsiteX1" fmla="*/ 4859337 w 4859664"/>
              <a:gd name="connsiteY1" fmla="*/ 0 h 6211888"/>
              <a:gd name="connsiteX2" fmla="*/ 4859664 w 4859664"/>
              <a:gd name="connsiteY2" fmla="*/ 4336252 h 6211888"/>
              <a:gd name="connsiteX3" fmla="*/ 2006409 w 4859664"/>
              <a:gd name="connsiteY3" fmla="*/ 4367412 h 6211888"/>
              <a:gd name="connsiteX4" fmla="*/ 2013577 w 4859664"/>
              <a:gd name="connsiteY4" fmla="*/ 6206853 h 6211888"/>
              <a:gd name="connsiteX5" fmla="*/ 0 w 4859664"/>
              <a:gd name="connsiteY5" fmla="*/ 6211888 h 6211888"/>
              <a:gd name="connsiteX6" fmla="*/ 0 w 4859664"/>
              <a:gd name="connsiteY6" fmla="*/ 0 h 6211888"/>
              <a:gd name="connsiteX0" fmla="*/ 0 w 4859664"/>
              <a:gd name="connsiteY0" fmla="*/ 0 h 6211888"/>
              <a:gd name="connsiteX1" fmla="*/ 4859337 w 4859664"/>
              <a:gd name="connsiteY1" fmla="*/ 0 h 6211888"/>
              <a:gd name="connsiteX2" fmla="*/ 4859664 w 4859664"/>
              <a:gd name="connsiteY2" fmla="*/ 4336252 h 6211888"/>
              <a:gd name="connsiteX3" fmla="*/ 2006409 w 4859664"/>
              <a:gd name="connsiteY3" fmla="*/ 4367412 h 6211888"/>
              <a:gd name="connsiteX4" fmla="*/ 2013577 w 4859664"/>
              <a:gd name="connsiteY4" fmla="*/ 6206853 h 6211888"/>
              <a:gd name="connsiteX5" fmla="*/ 0 w 4859664"/>
              <a:gd name="connsiteY5" fmla="*/ 6211888 h 6211888"/>
              <a:gd name="connsiteX6" fmla="*/ 0 w 4859664"/>
              <a:gd name="connsiteY6" fmla="*/ 0 h 6211888"/>
              <a:gd name="connsiteX0" fmla="*/ 0 w 4859664"/>
              <a:gd name="connsiteY0" fmla="*/ 0 h 6211888"/>
              <a:gd name="connsiteX1" fmla="*/ 4859337 w 4859664"/>
              <a:gd name="connsiteY1" fmla="*/ 0 h 6211888"/>
              <a:gd name="connsiteX2" fmla="*/ 4859664 w 4859664"/>
              <a:gd name="connsiteY2" fmla="*/ 4336252 h 6211888"/>
              <a:gd name="connsiteX3" fmla="*/ 2006409 w 4859664"/>
              <a:gd name="connsiteY3" fmla="*/ 4367412 h 6211888"/>
              <a:gd name="connsiteX4" fmla="*/ 2013577 w 4859664"/>
              <a:gd name="connsiteY4" fmla="*/ 6206853 h 6211888"/>
              <a:gd name="connsiteX5" fmla="*/ 0 w 4859664"/>
              <a:gd name="connsiteY5" fmla="*/ 6211888 h 6211888"/>
              <a:gd name="connsiteX6" fmla="*/ 0 w 4859664"/>
              <a:gd name="connsiteY6" fmla="*/ 0 h 6211888"/>
              <a:gd name="connsiteX0" fmla="*/ 0 w 4859664"/>
              <a:gd name="connsiteY0" fmla="*/ 0 h 6211888"/>
              <a:gd name="connsiteX1" fmla="*/ 4859337 w 4859664"/>
              <a:gd name="connsiteY1" fmla="*/ 0 h 6211888"/>
              <a:gd name="connsiteX2" fmla="*/ 4859664 w 4859664"/>
              <a:gd name="connsiteY2" fmla="*/ 4336252 h 6211888"/>
              <a:gd name="connsiteX3" fmla="*/ 2006409 w 4859664"/>
              <a:gd name="connsiteY3" fmla="*/ 4367412 h 6211888"/>
              <a:gd name="connsiteX4" fmla="*/ 2013577 w 4859664"/>
              <a:gd name="connsiteY4" fmla="*/ 6206853 h 6211888"/>
              <a:gd name="connsiteX5" fmla="*/ 0 w 4859664"/>
              <a:gd name="connsiteY5" fmla="*/ 6211888 h 6211888"/>
              <a:gd name="connsiteX6" fmla="*/ 0 w 4859664"/>
              <a:gd name="connsiteY6" fmla="*/ 0 h 6211888"/>
              <a:gd name="connsiteX0" fmla="*/ 0 w 4859664"/>
              <a:gd name="connsiteY0" fmla="*/ 0 h 6211888"/>
              <a:gd name="connsiteX1" fmla="*/ 4859337 w 4859664"/>
              <a:gd name="connsiteY1" fmla="*/ 0 h 6211888"/>
              <a:gd name="connsiteX2" fmla="*/ 4859664 w 4859664"/>
              <a:gd name="connsiteY2" fmla="*/ 4336252 h 6211888"/>
              <a:gd name="connsiteX3" fmla="*/ 2006409 w 4859664"/>
              <a:gd name="connsiteY3" fmla="*/ 4367412 h 6211888"/>
              <a:gd name="connsiteX4" fmla="*/ 2013577 w 4859664"/>
              <a:gd name="connsiteY4" fmla="*/ 6206853 h 6211888"/>
              <a:gd name="connsiteX5" fmla="*/ 0 w 4859664"/>
              <a:gd name="connsiteY5" fmla="*/ 6211888 h 6211888"/>
              <a:gd name="connsiteX6" fmla="*/ 0 w 4859664"/>
              <a:gd name="connsiteY6" fmla="*/ 0 h 6211888"/>
              <a:gd name="connsiteX0" fmla="*/ 0 w 4859664"/>
              <a:gd name="connsiteY0" fmla="*/ 0 h 6211888"/>
              <a:gd name="connsiteX1" fmla="*/ 4859337 w 4859664"/>
              <a:gd name="connsiteY1" fmla="*/ 0 h 6211888"/>
              <a:gd name="connsiteX2" fmla="*/ 4859664 w 4859664"/>
              <a:gd name="connsiteY2" fmla="*/ 4336252 h 6211888"/>
              <a:gd name="connsiteX3" fmla="*/ 2006409 w 4859664"/>
              <a:gd name="connsiteY3" fmla="*/ 4367412 h 6211888"/>
              <a:gd name="connsiteX4" fmla="*/ 2013577 w 4859664"/>
              <a:gd name="connsiteY4" fmla="*/ 6206853 h 6211888"/>
              <a:gd name="connsiteX5" fmla="*/ 0 w 4859664"/>
              <a:gd name="connsiteY5" fmla="*/ 6211888 h 6211888"/>
              <a:gd name="connsiteX6" fmla="*/ 0 w 4859664"/>
              <a:gd name="connsiteY6" fmla="*/ 0 h 6211888"/>
              <a:gd name="connsiteX0" fmla="*/ 0 w 4859664"/>
              <a:gd name="connsiteY0" fmla="*/ 0 h 6211888"/>
              <a:gd name="connsiteX1" fmla="*/ 4859337 w 4859664"/>
              <a:gd name="connsiteY1" fmla="*/ 0 h 6211888"/>
              <a:gd name="connsiteX2" fmla="*/ 4859664 w 4859664"/>
              <a:gd name="connsiteY2" fmla="*/ 4336252 h 6211888"/>
              <a:gd name="connsiteX3" fmla="*/ 2006409 w 4859664"/>
              <a:gd name="connsiteY3" fmla="*/ 4367412 h 6211888"/>
              <a:gd name="connsiteX4" fmla="*/ 2013577 w 4859664"/>
              <a:gd name="connsiteY4" fmla="*/ 6206853 h 6211888"/>
              <a:gd name="connsiteX5" fmla="*/ 0 w 4859664"/>
              <a:gd name="connsiteY5" fmla="*/ 6211888 h 6211888"/>
              <a:gd name="connsiteX6" fmla="*/ 0 w 4859664"/>
              <a:gd name="connsiteY6" fmla="*/ 0 h 6211888"/>
              <a:gd name="connsiteX0" fmla="*/ 0 w 4859664"/>
              <a:gd name="connsiteY0" fmla="*/ 0 h 6211888"/>
              <a:gd name="connsiteX1" fmla="*/ 4859337 w 4859664"/>
              <a:gd name="connsiteY1" fmla="*/ 0 h 6211888"/>
              <a:gd name="connsiteX2" fmla="*/ 4859664 w 4859664"/>
              <a:gd name="connsiteY2" fmla="*/ 4336252 h 6211888"/>
              <a:gd name="connsiteX3" fmla="*/ 2006409 w 4859664"/>
              <a:gd name="connsiteY3" fmla="*/ 4367412 h 6211888"/>
              <a:gd name="connsiteX4" fmla="*/ 2013577 w 4859664"/>
              <a:gd name="connsiteY4" fmla="*/ 6206853 h 6211888"/>
              <a:gd name="connsiteX5" fmla="*/ 0 w 4859664"/>
              <a:gd name="connsiteY5" fmla="*/ 6211888 h 6211888"/>
              <a:gd name="connsiteX6" fmla="*/ 0 w 4859664"/>
              <a:gd name="connsiteY6" fmla="*/ 0 h 6211888"/>
              <a:gd name="connsiteX0" fmla="*/ 0 w 4859664"/>
              <a:gd name="connsiteY0" fmla="*/ 0 h 6211888"/>
              <a:gd name="connsiteX1" fmla="*/ 4859337 w 4859664"/>
              <a:gd name="connsiteY1" fmla="*/ 0 h 6211888"/>
              <a:gd name="connsiteX2" fmla="*/ 4859664 w 4859664"/>
              <a:gd name="connsiteY2" fmla="*/ 4336252 h 6211888"/>
              <a:gd name="connsiteX3" fmla="*/ 2001183 w 4859664"/>
              <a:gd name="connsiteY3" fmla="*/ 4320385 h 6211888"/>
              <a:gd name="connsiteX4" fmla="*/ 2013577 w 4859664"/>
              <a:gd name="connsiteY4" fmla="*/ 6206853 h 6211888"/>
              <a:gd name="connsiteX5" fmla="*/ 0 w 4859664"/>
              <a:gd name="connsiteY5" fmla="*/ 6211888 h 6211888"/>
              <a:gd name="connsiteX6" fmla="*/ 0 w 4859664"/>
              <a:gd name="connsiteY6" fmla="*/ 0 h 6211888"/>
              <a:gd name="connsiteX0" fmla="*/ 0 w 4859664"/>
              <a:gd name="connsiteY0" fmla="*/ 0 h 6211888"/>
              <a:gd name="connsiteX1" fmla="*/ 4859337 w 4859664"/>
              <a:gd name="connsiteY1" fmla="*/ 0 h 6211888"/>
              <a:gd name="connsiteX2" fmla="*/ 4859664 w 4859664"/>
              <a:gd name="connsiteY2" fmla="*/ 4336252 h 6211888"/>
              <a:gd name="connsiteX3" fmla="*/ 2001183 w 4859664"/>
              <a:gd name="connsiteY3" fmla="*/ 4320385 h 6211888"/>
              <a:gd name="connsiteX4" fmla="*/ 2013577 w 4859664"/>
              <a:gd name="connsiteY4" fmla="*/ 6206853 h 6211888"/>
              <a:gd name="connsiteX5" fmla="*/ 0 w 4859664"/>
              <a:gd name="connsiteY5" fmla="*/ 6211888 h 6211888"/>
              <a:gd name="connsiteX6" fmla="*/ 0 w 4859664"/>
              <a:gd name="connsiteY6" fmla="*/ 0 h 6211888"/>
              <a:gd name="connsiteX0" fmla="*/ 0 w 4864889"/>
              <a:gd name="connsiteY0" fmla="*/ 0 h 6211888"/>
              <a:gd name="connsiteX1" fmla="*/ 4859337 w 4864889"/>
              <a:gd name="connsiteY1" fmla="*/ 0 h 6211888"/>
              <a:gd name="connsiteX2" fmla="*/ 4864889 w 4864889"/>
              <a:gd name="connsiteY2" fmla="*/ 4289226 h 6211888"/>
              <a:gd name="connsiteX3" fmla="*/ 2001183 w 4864889"/>
              <a:gd name="connsiteY3" fmla="*/ 4320385 h 6211888"/>
              <a:gd name="connsiteX4" fmla="*/ 2013577 w 4864889"/>
              <a:gd name="connsiteY4" fmla="*/ 6206853 h 6211888"/>
              <a:gd name="connsiteX5" fmla="*/ 0 w 4864889"/>
              <a:gd name="connsiteY5" fmla="*/ 6211888 h 6211888"/>
              <a:gd name="connsiteX6" fmla="*/ 0 w 4864889"/>
              <a:gd name="connsiteY6" fmla="*/ 0 h 6211888"/>
              <a:gd name="connsiteX0" fmla="*/ 0 w 4864889"/>
              <a:gd name="connsiteY0" fmla="*/ 0 h 6211888"/>
              <a:gd name="connsiteX1" fmla="*/ 4859337 w 4864889"/>
              <a:gd name="connsiteY1" fmla="*/ 0 h 6211888"/>
              <a:gd name="connsiteX2" fmla="*/ 4864889 w 4864889"/>
              <a:gd name="connsiteY2" fmla="*/ 4289226 h 6211888"/>
              <a:gd name="connsiteX3" fmla="*/ 1964607 w 4864889"/>
              <a:gd name="connsiteY3" fmla="*/ 4268134 h 6211888"/>
              <a:gd name="connsiteX4" fmla="*/ 2013577 w 4864889"/>
              <a:gd name="connsiteY4" fmla="*/ 6206853 h 6211888"/>
              <a:gd name="connsiteX5" fmla="*/ 0 w 4864889"/>
              <a:gd name="connsiteY5" fmla="*/ 6211888 h 6211888"/>
              <a:gd name="connsiteX6" fmla="*/ 0 w 4864889"/>
              <a:gd name="connsiteY6" fmla="*/ 0 h 6211888"/>
              <a:gd name="connsiteX0" fmla="*/ 0 w 4864889"/>
              <a:gd name="connsiteY0" fmla="*/ 0 h 6211888"/>
              <a:gd name="connsiteX1" fmla="*/ 4859337 w 4864889"/>
              <a:gd name="connsiteY1" fmla="*/ 0 h 6211888"/>
              <a:gd name="connsiteX2" fmla="*/ 4864889 w 4864889"/>
              <a:gd name="connsiteY2" fmla="*/ 4289226 h 6211888"/>
              <a:gd name="connsiteX3" fmla="*/ 1964607 w 4864889"/>
              <a:gd name="connsiteY3" fmla="*/ 4294260 h 6211888"/>
              <a:gd name="connsiteX4" fmla="*/ 2013577 w 4864889"/>
              <a:gd name="connsiteY4" fmla="*/ 6206853 h 6211888"/>
              <a:gd name="connsiteX5" fmla="*/ 0 w 4864889"/>
              <a:gd name="connsiteY5" fmla="*/ 6211888 h 6211888"/>
              <a:gd name="connsiteX6" fmla="*/ 0 w 4864889"/>
              <a:gd name="connsiteY6" fmla="*/ 0 h 6211888"/>
              <a:gd name="connsiteX0" fmla="*/ 0 w 4864889"/>
              <a:gd name="connsiteY0" fmla="*/ 0 h 6211888"/>
              <a:gd name="connsiteX1" fmla="*/ 4859337 w 4864889"/>
              <a:gd name="connsiteY1" fmla="*/ 0 h 6211888"/>
              <a:gd name="connsiteX2" fmla="*/ 4864889 w 4864889"/>
              <a:gd name="connsiteY2" fmla="*/ 4289226 h 6211888"/>
              <a:gd name="connsiteX3" fmla="*/ 1964607 w 4864889"/>
              <a:gd name="connsiteY3" fmla="*/ 4294260 h 6211888"/>
              <a:gd name="connsiteX4" fmla="*/ 1977001 w 4864889"/>
              <a:gd name="connsiteY4" fmla="*/ 6206853 h 6211888"/>
              <a:gd name="connsiteX5" fmla="*/ 0 w 4864889"/>
              <a:gd name="connsiteY5" fmla="*/ 6211888 h 6211888"/>
              <a:gd name="connsiteX6" fmla="*/ 0 w 4864889"/>
              <a:gd name="connsiteY6" fmla="*/ 0 h 6211888"/>
              <a:gd name="connsiteX0" fmla="*/ 0 w 4864889"/>
              <a:gd name="connsiteY0" fmla="*/ 0 h 6211888"/>
              <a:gd name="connsiteX1" fmla="*/ 4859337 w 4864889"/>
              <a:gd name="connsiteY1" fmla="*/ 0 h 6211888"/>
              <a:gd name="connsiteX2" fmla="*/ 4864889 w 4864889"/>
              <a:gd name="connsiteY2" fmla="*/ 4289226 h 6211888"/>
              <a:gd name="connsiteX3" fmla="*/ 1983306 w 4864889"/>
              <a:gd name="connsiteY3" fmla="*/ 4294260 h 6211888"/>
              <a:gd name="connsiteX4" fmla="*/ 1977001 w 4864889"/>
              <a:gd name="connsiteY4" fmla="*/ 6206853 h 6211888"/>
              <a:gd name="connsiteX5" fmla="*/ 0 w 4864889"/>
              <a:gd name="connsiteY5" fmla="*/ 6211888 h 6211888"/>
              <a:gd name="connsiteX6" fmla="*/ 0 w 4864889"/>
              <a:gd name="connsiteY6" fmla="*/ 0 h 6211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64889" h="6211888">
                <a:moveTo>
                  <a:pt x="0" y="0"/>
                </a:moveTo>
                <a:lnTo>
                  <a:pt x="4859337" y="0"/>
                </a:lnTo>
                <a:cubicBezTo>
                  <a:pt x="4859446" y="1445417"/>
                  <a:pt x="4864725" y="2121100"/>
                  <a:pt x="4864889" y="4289226"/>
                </a:cubicBezTo>
                <a:lnTo>
                  <a:pt x="1983306" y="4294260"/>
                </a:lnTo>
                <a:cubicBezTo>
                  <a:pt x="1985695" y="4907407"/>
                  <a:pt x="1974612" y="5593706"/>
                  <a:pt x="1977001" y="6206853"/>
                </a:cubicBezTo>
                <a:lnTo>
                  <a:pt x="0" y="6211888"/>
                </a:lnTo>
                <a:lnTo>
                  <a:pt x="0" y="0"/>
                </a:lnTo>
                <a:close/>
              </a:path>
            </a:pathLst>
          </a:custGeom>
          <a:solidFill>
            <a:schemeClr val="bg1">
              <a:lumMod val="75000"/>
            </a:schemeClr>
          </a:solidFill>
        </p:spPr>
        <p:txBody>
          <a:bodyPr vert="horz" lIns="365760" tIns="182880" rIns="365760" bIns="182880" rtlCol="0" anchor="ctr">
            <a:normAutofit/>
          </a:bodyPr>
          <a:lstStyle>
            <a:lvl1pPr>
              <a:defRPr lang="en-US"/>
            </a:lvl1pPr>
          </a:lstStyle>
          <a:p>
            <a:pPr lvl="0" algn="ctr">
              <a:lnSpc>
                <a:spcPct val="100000"/>
              </a:lnSpc>
            </a:pPr>
            <a:r>
              <a:rPr lang="nl-NL" sz="1800" kern="1200">
                <a:solidFill>
                  <a:srgbClr val="000000"/>
                </a:solidFill>
                <a:effectLst/>
                <a:latin typeface="HK Grotesk" pitchFamily="50" charset="0"/>
                <a:ea typeface="Verdana" panose="020B0604030504040204" pitchFamily="34" charset="0"/>
                <a:cs typeface="Arial" panose="020B0604020202020204" pitchFamily="34" charset="0"/>
              </a:rPr>
              <a:t>#Drag or select your picture here</a:t>
            </a:r>
            <a:endParaRPr lang="en-US">
              <a:effectLst/>
            </a:endParaRPr>
          </a:p>
        </p:txBody>
      </p:sp>
      <p:sp>
        <p:nvSpPr>
          <p:cNvPr id="2" name="Title 1">
            <a:extLst>
              <a:ext uri="{FF2B5EF4-FFF2-40B4-BE49-F238E27FC236}">
                <a16:creationId xmlns:a16="http://schemas.microsoft.com/office/drawing/2014/main" id="{5881AB9C-5E3A-48F6-9C54-F7B2ACCA3956}"/>
              </a:ext>
            </a:extLst>
          </p:cNvPr>
          <p:cNvSpPr>
            <a:spLocks noGrp="1"/>
          </p:cNvSpPr>
          <p:nvPr>
            <p:ph type="ctrTitle" hasCustomPrompt="1"/>
          </p:nvPr>
        </p:nvSpPr>
        <p:spPr>
          <a:xfrm>
            <a:off x="259391" y="2148840"/>
            <a:ext cx="6768426" cy="2457450"/>
          </a:xfrm>
          <a:noFill/>
        </p:spPr>
        <p:txBody>
          <a:bodyPr vert="horz" lIns="457200" tIns="274320" rIns="457200" bIns="274320" rtlCol="0" anchor="ctr">
            <a:normAutofit/>
          </a:bodyPr>
          <a:lstStyle>
            <a:lvl1pPr algn="l">
              <a:defRPr lang="en-US" sz="4800" dirty="0">
                <a:solidFill>
                  <a:schemeClr val="bg1"/>
                </a:solidFill>
              </a:defRPr>
            </a:lvl1pPr>
          </a:lstStyle>
          <a:p>
            <a:pPr lvl="0"/>
            <a:r>
              <a:rPr lang="en-US"/>
              <a:t>#Belangrijkste punt van je hele presentatie</a:t>
            </a:r>
          </a:p>
        </p:txBody>
      </p:sp>
      <p:sp>
        <p:nvSpPr>
          <p:cNvPr id="3" name="Subtitle 2">
            <a:extLst>
              <a:ext uri="{FF2B5EF4-FFF2-40B4-BE49-F238E27FC236}">
                <a16:creationId xmlns:a16="http://schemas.microsoft.com/office/drawing/2014/main" id="{DAFDC61F-11E2-4F6A-8A88-637EB815AE5F}"/>
              </a:ext>
            </a:extLst>
          </p:cNvPr>
          <p:cNvSpPr>
            <a:spLocks noGrp="1"/>
          </p:cNvSpPr>
          <p:nvPr>
            <p:ph type="subTitle" idx="1" hasCustomPrompt="1"/>
          </p:nvPr>
        </p:nvSpPr>
        <p:spPr>
          <a:xfrm>
            <a:off x="258179" y="4606290"/>
            <a:ext cx="6769638" cy="1928654"/>
          </a:xfrm>
          <a:prstGeom prst="rect">
            <a:avLst/>
          </a:prstGeom>
          <a:noFill/>
        </p:spPr>
        <p:txBody>
          <a:bodyPr vert="horz" lIns="457200" tIns="45720" rIns="457200" bIns="45720" rtlCol="0" anchor="ctr">
            <a:normAutofit/>
          </a:bodyPr>
          <a:lstStyle>
            <a:lvl1pPr algn="l">
              <a:defRPr lang="en-US" sz="2400" b="0" dirty="0">
                <a:solidFill>
                  <a:schemeClr val="accent1"/>
                </a:solidFill>
              </a:defRPr>
            </a:lvl1pPr>
          </a:lstStyle>
          <a:p>
            <a:pPr lvl="0" algn="ctr"/>
            <a:r>
              <a:rPr lang="en-US"/>
              <a:t>#contactgegevens</a:t>
            </a:r>
          </a:p>
        </p:txBody>
      </p:sp>
      <p:grpSp>
        <p:nvGrpSpPr>
          <p:cNvPr id="5" name="Group 1">
            <a:extLst>
              <a:ext uri="{FF2B5EF4-FFF2-40B4-BE49-F238E27FC236}">
                <a16:creationId xmlns:a16="http://schemas.microsoft.com/office/drawing/2014/main" id="{E315E12F-3418-91DB-1E50-F579FCD3A0A4}"/>
              </a:ext>
            </a:extLst>
          </p:cNvPr>
          <p:cNvGrpSpPr/>
          <p:nvPr userDrawn="1"/>
        </p:nvGrpSpPr>
        <p:grpSpPr>
          <a:xfrm>
            <a:off x="9039747" y="4606290"/>
            <a:ext cx="3152254" cy="2251710"/>
            <a:chOff x="21682957" y="36450588"/>
            <a:chExt cx="8608011" cy="6148852"/>
          </a:xfrm>
        </p:grpSpPr>
        <p:pic>
          <p:nvPicPr>
            <p:cNvPr id="6" name="Graphic 5">
              <a:extLst>
                <a:ext uri="{FF2B5EF4-FFF2-40B4-BE49-F238E27FC236}">
                  <a16:creationId xmlns:a16="http://schemas.microsoft.com/office/drawing/2014/main" id="{8D7C4603-D628-756E-364B-7436967E3C3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718481" y="36473607"/>
              <a:ext cx="8572487" cy="6125833"/>
            </a:xfrm>
            <a:prstGeom prst="rect">
              <a:avLst/>
            </a:prstGeom>
          </p:spPr>
        </p:pic>
        <p:pic>
          <p:nvPicPr>
            <p:cNvPr id="7" name="Graphic 6">
              <a:extLst>
                <a:ext uri="{FF2B5EF4-FFF2-40B4-BE49-F238E27FC236}">
                  <a16:creationId xmlns:a16="http://schemas.microsoft.com/office/drawing/2014/main" id="{A61D149E-0153-9852-8764-36A3B55C312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682957" y="36450588"/>
              <a:ext cx="8604700" cy="6148852"/>
            </a:xfrm>
            <a:prstGeom prst="rect">
              <a:avLst/>
            </a:prstGeom>
          </p:spPr>
        </p:pic>
      </p:grpSp>
    </p:spTree>
    <p:extLst>
      <p:ext uri="{BB962C8B-B14F-4D97-AF65-F5344CB8AC3E}">
        <p14:creationId xmlns:p14="http://schemas.microsoft.com/office/powerpoint/2010/main" val="10956164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Eind dia">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1AB9C-5E3A-48F6-9C54-F7B2ACCA3956}"/>
              </a:ext>
            </a:extLst>
          </p:cNvPr>
          <p:cNvSpPr>
            <a:spLocks noGrp="1"/>
          </p:cNvSpPr>
          <p:nvPr>
            <p:ph type="ctrTitle" hasCustomPrompt="1"/>
          </p:nvPr>
        </p:nvSpPr>
        <p:spPr>
          <a:xfrm>
            <a:off x="767443" y="2148840"/>
            <a:ext cx="6764927" cy="2457450"/>
          </a:xfrm>
          <a:noFill/>
        </p:spPr>
        <p:txBody>
          <a:bodyPr vert="horz" lIns="457200" tIns="274320" rIns="457200" bIns="274320" rtlCol="0" anchor="ctr">
            <a:normAutofit/>
          </a:bodyPr>
          <a:lstStyle>
            <a:lvl1pPr algn="l">
              <a:defRPr lang="en-US" sz="4800" dirty="0">
                <a:solidFill>
                  <a:schemeClr val="bg1"/>
                </a:solidFill>
              </a:defRPr>
            </a:lvl1pPr>
          </a:lstStyle>
          <a:p>
            <a:pPr lvl="0"/>
            <a:r>
              <a:rPr lang="en-US"/>
              <a:t>#Belangrijkste punt van je hele presentatie</a:t>
            </a:r>
          </a:p>
        </p:txBody>
      </p:sp>
      <p:sp>
        <p:nvSpPr>
          <p:cNvPr id="3" name="Subtitle 2">
            <a:extLst>
              <a:ext uri="{FF2B5EF4-FFF2-40B4-BE49-F238E27FC236}">
                <a16:creationId xmlns:a16="http://schemas.microsoft.com/office/drawing/2014/main" id="{DAFDC61F-11E2-4F6A-8A88-637EB815AE5F}"/>
              </a:ext>
            </a:extLst>
          </p:cNvPr>
          <p:cNvSpPr>
            <a:spLocks noGrp="1"/>
          </p:cNvSpPr>
          <p:nvPr>
            <p:ph type="subTitle" idx="1" hasCustomPrompt="1"/>
          </p:nvPr>
        </p:nvSpPr>
        <p:spPr>
          <a:xfrm>
            <a:off x="766231" y="4606290"/>
            <a:ext cx="6779148" cy="1233678"/>
          </a:xfrm>
          <a:prstGeom prst="rect">
            <a:avLst/>
          </a:prstGeom>
          <a:noFill/>
        </p:spPr>
        <p:txBody>
          <a:bodyPr vert="horz" lIns="91440" tIns="45720" rIns="91440" bIns="45720" rtlCol="0" anchor="ctr">
            <a:normAutofit/>
          </a:bodyPr>
          <a:lstStyle>
            <a:lvl1pPr algn="l">
              <a:defRPr lang="en-US" sz="2400" b="0" dirty="0">
                <a:solidFill>
                  <a:schemeClr val="accent1"/>
                </a:solidFill>
              </a:defRPr>
            </a:lvl1pPr>
          </a:lstStyle>
          <a:p>
            <a:pPr lvl="0" algn="ctr"/>
            <a:r>
              <a:rPr lang="en-US"/>
              <a:t>#contactgegevens</a:t>
            </a:r>
          </a:p>
        </p:txBody>
      </p:sp>
      <p:grpSp>
        <p:nvGrpSpPr>
          <p:cNvPr id="5" name="Group 1">
            <a:extLst>
              <a:ext uri="{FF2B5EF4-FFF2-40B4-BE49-F238E27FC236}">
                <a16:creationId xmlns:a16="http://schemas.microsoft.com/office/drawing/2014/main" id="{E315E12F-3418-91DB-1E50-F579FCD3A0A4}"/>
              </a:ext>
            </a:extLst>
          </p:cNvPr>
          <p:cNvGrpSpPr/>
          <p:nvPr userDrawn="1"/>
        </p:nvGrpSpPr>
        <p:grpSpPr>
          <a:xfrm>
            <a:off x="9039747" y="4606290"/>
            <a:ext cx="3152254" cy="2251710"/>
            <a:chOff x="21682957" y="36450588"/>
            <a:chExt cx="8608011" cy="6148852"/>
          </a:xfrm>
        </p:grpSpPr>
        <p:pic>
          <p:nvPicPr>
            <p:cNvPr id="6" name="Graphic 5">
              <a:extLst>
                <a:ext uri="{FF2B5EF4-FFF2-40B4-BE49-F238E27FC236}">
                  <a16:creationId xmlns:a16="http://schemas.microsoft.com/office/drawing/2014/main" id="{8D7C4603-D628-756E-364B-7436967E3C3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718481" y="36473607"/>
              <a:ext cx="8572487" cy="6125833"/>
            </a:xfrm>
            <a:prstGeom prst="rect">
              <a:avLst/>
            </a:prstGeom>
          </p:spPr>
        </p:pic>
        <p:pic>
          <p:nvPicPr>
            <p:cNvPr id="7" name="Graphic 6">
              <a:extLst>
                <a:ext uri="{FF2B5EF4-FFF2-40B4-BE49-F238E27FC236}">
                  <a16:creationId xmlns:a16="http://schemas.microsoft.com/office/drawing/2014/main" id="{A61D149E-0153-9852-8764-36A3B55C312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682957" y="36450588"/>
              <a:ext cx="8604700" cy="6148852"/>
            </a:xfrm>
            <a:prstGeom prst="rect">
              <a:avLst/>
            </a:prstGeom>
          </p:spPr>
        </p:pic>
      </p:grpSp>
    </p:spTree>
    <p:extLst>
      <p:ext uri="{BB962C8B-B14F-4D97-AF65-F5344CB8AC3E}">
        <p14:creationId xmlns:p14="http://schemas.microsoft.com/office/powerpoint/2010/main" val="30845377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80FD3-4EC1-41F2-B69C-FDD2AF75CCD2}"/>
              </a:ext>
            </a:extLst>
          </p:cNvPr>
          <p:cNvSpPr>
            <a:spLocks noGrp="1"/>
          </p:cNvSpPr>
          <p:nvPr>
            <p:ph type="title" hasCustomPrompt="1"/>
          </p:nvPr>
        </p:nvSpPr>
        <p:spPr>
          <a:xfrm>
            <a:off x="12534753" y="1"/>
            <a:ext cx="7967472" cy="2084831"/>
          </a:xfrm>
          <a:noFill/>
          <a:ln w="19050">
            <a:noFill/>
          </a:ln>
        </p:spPr>
        <p:txBody>
          <a:bodyPr lIns="640080" tIns="274320" rIns="640080" bIns="274320">
            <a:normAutofit/>
          </a:bodyPr>
          <a:lstStyle>
            <a:lvl1pPr algn="l">
              <a:defRPr sz="3600">
                <a:solidFill>
                  <a:schemeClr val="tx1"/>
                </a:solidFill>
              </a:defRPr>
            </a:lvl1pPr>
          </a:lstStyle>
          <a:p>
            <a:r>
              <a:rPr lang="nl-NL"/>
              <a:t>#</a:t>
            </a:r>
            <a:r>
              <a:rPr lang="en-US"/>
              <a:t>Titel</a:t>
            </a:r>
          </a:p>
        </p:txBody>
      </p:sp>
      <p:sp>
        <p:nvSpPr>
          <p:cNvPr id="3" name="Content Placeholder 2">
            <a:extLst>
              <a:ext uri="{FF2B5EF4-FFF2-40B4-BE49-F238E27FC236}">
                <a16:creationId xmlns:a16="http://schemas.microsoft.com/office/drawing/2014/main" id="{93C29E77-2DF1-4C7E-B96D-4F399B50CAB1}"/>
              </a:ext>
            </a:extLst>
          </p:cNvPr>
          <p:cNvSpPr>
            <a:spLocks noGrp="1"/>
          </p:cNvSpPr>
          <p:nvPr>
            <p:ph idx="1" hasCustomPrompt="1"/>
          </p:nvPr>
        </p:nvSpPr>
        <p:spPr>
          <a:xfrm>
            <a:off x="12534753" y="2084832"/>
            <a:ext cx="7638288" cy="4163568"/>
          </a:xfrm>
        </p:spPr>
        <p:txBody>
          <a:bodyPr/>
          <a:lstStyle>
            <a:lvl1pPr>
              <a:defRPr>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#Gebruik geen bullet-points. </a:t>
            </a:r>
            <a:r>
              <a:rPr lang="nl-NL"/>
              <a:t>Lange teksten op een dia is de grootste frustratie van je publiek. Het leidt af van je verhaal, en maakt saaie presentaties waarbij je de neiging hebt alle tekst te gaan oplezen.</a:t>
            </a:r>
            <a:endParaRPr lang="en-US"/>
          </a:p>
        </p:txBody>
      </p:sp>
      <p:sp>
        <p:nvSpPr>
          <p:cNvPr id="5" name="TextBox 4">
            <a:extLst>
              <a:ext uri="{FF2B5EF4-FFF2-40B4-BE49-F238E27FC236}">
                <a16:creationId xmlns:a16="http://schemas.microsoft.com/office/drawing/2014/main" id="{7BFE40DC-3C83-627B-62FF-918F9A918EAD}"/>
              </a:ext>
            </a:extLst>
          </p:cNvPr>
          <p:cNvSpPr txBox="1"/>
          <p:nvPr userDrawn="1"/>
        </p:nvSpPr>
        <p:spPr>
          <a:xfrm>
            <a:off x="-1264920" y="-398206"/>
            <a:ext cx="3017520" cy="2339102"/>
          </a:xfrm>
          <a:prstGeom prst="rect">
            <a:avLst/>
          </a:prstGeom>
          <a:solidFill>
            <a:schemeClr val="accent1"/>
          </a:solidFill>
        </p:spPr>
        <p:txBody>
          <a:bodyPr wrap="square" rtlCol="0">
            <a:spAutoFit/>
          </a:bodyPr>
          <a:lstStyle/>
          <a:p>
            <a:r>
              <a:rPr lang="nl-NL">
                <a:latin typeface="+mj-lt"/>
              </a:rPr>
              <a:t>LET OP:</a:t>
            </a:r>
          </a:p>
          <a:p>
            <a:r>
              <a:rPr lang="nl-NL" sz="1600" b="1"/>
              <a:t>Voeg geen dia’s uit een andere presentatie in </a:t>
            </a:r>
            <a:r>
              <a:rPr lang="nl-NL" sz="1600"/>
              <a:t>(en kopieer de dia’s uit dit template niet naar jouw presentatie). Dan gaat de opmaak verloren. Gebruik deze layouts voor een nieuwe presentatie, waarbij je 1 punt per dia probeert te maken.</a:t>
            </a:r>
            <a:endParaRPr lang="en-US" sz="1600"/>
          </a:p>
        </p:txBody>
      </p:sp>
    </p:spTree>
    <p:extLst>
      <p:ext uri="{BB962C8B-B14F-4D97-AF65-F5344CB8AC3E}">
        <p14:creationId xmlns:p14="http://schemas.microsoft.com/office/powerpoint/2010/main" val="40865335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E7EE8-CE78-8944-AD11-DEB35B2D4BE2}"/>
              </a:ext>
            </a:extLst>
          </p:cNvPr>
          <p:cNvSpPr>
            <a:spLocks noGrp="1"/>
          </p:cNvSpPr>
          <p:nvPr>
            <p:ph type="title"/>
          </p:nvPr>
        </p:nvSpPr>
        <p:spPr/>
        <p:txBody>
          <a:bodyPr/>
          <a:lstStyle/>
          <a:p>
            <a:r>
              <a:rPr lang="en-GB"/>
              <a:t>Click to edit Master title style</a:t>
            </a:r>
            <a:endParaRPr lang="nl-NL"/>
          </a:p>
        </p:txBody>
      </p:sp>
      <p:sp>
        <p:nvSpPr>
          <p:cNvPr id="3" name="Content Placeholder 2">
            <a:extLst>
              <a:ext uri="{FF2B5EF4-FFF2-40B4-BE49-F238E27FC236}">
                <a16:creationId xmlns:a16="http://schemas.microsoft.com/office/drawing/2014/main" id="{6E6D4E18-9754-C341-8625-E343462BD0C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4" name="Date Placeholder 3">
            <a:extLst>
              <a:ext uri="{FF2B5EF4-FFF2-40B4-BE49-F238E27FC236}">
                <a16:creationId xmlns:a16="http://schemas.microsoft.com/office/drawing/2014/main" id="{28ABB43B-7304-264A-8AB1-6E2D4045BF2C}"/>
              </a:ext>
            </a:extLst>
          </p:cNvPr>
          <p:cNvSpPr>
            <a:spLocks noGrp="1"/>
          </p:cNvSpPr>
          <p:nvPr>
            <p:ph type="dt" sz="half" idx="10"/>
          </p:nvPr>
        </p:nvSpPr>
        <p:spPr/>
        <p:txBody>
          <a:bodyPr/>
          <a:lstStyle/>
          <a:p>
            <a:fld id="{03D973E1-D84B-7D4D-A42E-6CEB8F20003C}" type="datetimeFigureOut">
              <a:rPr lang="nl-NL" smtClean="0"/>
              <a:t>20-10-2026</a:t>
            </a:fld>
            <a:endParaRPr lang="nl-NL"/>
          </a:p>
        </p:txBody>
      </p:sp>
      <p:sp>
        <p:nvSpPr>
          <p:cNvPr id="5" name="Footer Placeholder 4">
            <a:extLst>
              <a:ext uri="{FF2B5EF4-FFF2-40B4-BE49-F238E27FC236}">
                <a16:creationId xmlns:a16="http://schemas.microsoft.com/office/drawing/2014/main" id="{ABD3FE3B-1A5D-5645-A498-DDFEF0273BD5}"/>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CA7C4ADB-CFFA-A047-A09C-24FA6033EF6E}"/>
              </a:ext>
            </a:extLst>
          </p:cNvPr>
          <p:cNvSpPr>
            <a:spLocks noGrp="1"/>
          </p:cNvSpPr>
          <p:nvPr>
            <p:ph type="sldNum" sz="quarter" idx="12"/>
          </p:nvPr>
        </p:nvSpPr>
        <p:spPr/>
        <p:txBody>
          <a:bodyPr/>
          <a:lstStyle/>
          <a:p>
            <a:fld id="{5C86446F-52E4-A341-8D99-B733D910A3E9}" type="slidenum">
              <a:rPr lang="nl-NL" smtClean="0"/>
              <a:t>‹nr.›</a:t>
            </a:fld>
            <a:endParaRPr lang="nl-NL"/>
          </a:p>
        </p:txBody>
      </p:sp>
    </p:spTree>
    <p:extLst>
      <p:ext uri="{BB962C8B-B14F-4D97-AF65-F5344CB8AC3E}">
        <p14:creationId xmlns:p14="http://schemas.microsoft.com/office/powerpoint/2010/main" val="24489615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CEDA-C10E-5BFB-AEF4-4C30830B0F75}"/>
              </a:ext>
            </a:extLst>
          </p:cNvPr>
          <p:cNvSpPr>
            <a:spLocks noGrp="1"/>
          </p:cNvSpPr>
          <p:nvPr>
            <p:ph type="title"/>
          </p:nvPr>
        </p:nvSpPr>
        <p:spPr>
          <a:xfrm>
            <a:off x="1200511" y="692696"/>
            <a:ext cx="9790982" cy="1325563"/>
          </a:xfrm>
          <a:prstGeom prst="rect">
            <a:avLst/>
          </a:prstGeom>
        </p:spPr>
        <p:txBody>
          <a:bodyPr/>
          <a:lstStyle>
            <a:lvl1pPr>
              <a:defRPr sz="32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408535380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2.xml"/><Relationship Id="rId1"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E9A1F3-C1D1-4080-8B06-3BE82658EA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*Dit is jouw moederdia!</a:t>
            </a:r>
            <a:endParaRPr lang="en-US"/>
          </a:p>
        </p:txBody>
      </p:sp>
      <p:sp>
        <p:nvSpPr>
          <p:cNvPr id="3" name="Text Placeholder 2">
            <a:extLst>
              <a:ext uri="{FF2B5EF4-FFF2-40B4-BE49-F238E27FC236}">
                <a16:creationId xmlns:a16="http://schemas.microsoft.com/office/drawing/2014/main" id="{9D7F5B5E-74B3-4E6B-A96D-E995CEBC32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a:t>
            </a:r>
            <a:r>
              <a:rPr lang="nl-NL"/>
              <a:t>alle lettertypen, kleuren en achtergronden die hier worden gewijzigd, worden ook gewijzigd in alle onderliggende dia-indelingen (tenzij deze zijn overschreven)</a:t>
            </a:r>
            <a:endParaRPr lang="en-US"/>
          </a:p>
        </p:txBody>
      </p:sp>
    </p:spTree>
    <p:extLst>
      <p:ext uri="{BB962C8B-B14F-4D97-AF65-F5344CB8AC3E}">
        <p14:creationId xmlns:p14="http://schemas.microsoft.com/office/powerpoint/2010/main" val="1128875830"/>
      </p:ext>
    </p:extLst>
  </p:cSld>
  <p:clrMap bg1="lt1" tx1="dk1" bg2="lt2" tx2="dk2" accent1="accent1" accent2="accent2" accent3="accent3" accent4="accent4" accent5="accent5" accent6="accent6" hlink="hlink" folHlink="folHlink"/>
  <p:sldLayoutIdLst>
    <p:sldLayoutId id="2147483751" r:id="rId1"/>
    <p:sldLayoutId id="2147483846" r:id="rId2"/>
    <p:sldLayoutId id="2147483753" r:id="rId3"/>
    <p:sldLayoutId id="2147483792" r:id="rId4"/>
    <p:sldLayoutId id="2147483756" r:id="rId5"/>
    <p:sldLayoutId id="2147483843" r:id="rId6"/>
    <p:sldLayoutId id="2147483768" r:id="rId7"/>
    <p:sldLayoutId id="2147483854" r:id="rId8"/>
    <p:sldLayoutId id="2147483764" r:id="rId9"/>
    <p:sldLayoutId id="2147483757" r:id="rId10"/>
    <p:sldLayoutId id="2147483770" r:id="rId11"/>
    <p:sldLayoutId id="2147483771" r:id="rId12"/>
    <p:sldLayoutId id="2147483758" r:id="rId13"/>
    <p:sldLayoutId id="2147483787" r:id="rId14"/>
    <p:sldLayoutId id="2147483777" r:id="rId15"/>
    <p:sldLayoutId id="2147483785" r:id="rId16"/>
    <p:sldLayoutId id="2147483852" r:id="rId17"/>
    <p:sldLayoutId id="2147483766" r:id="rId18"/>
    <p:sldLayoutId id="2147483762" r:id="rId19"/>
    <p:sldLayoutId id="2147483763" r:id="rId20"/>
    <p:sldLayoutId id="2147483784" r:id="rId21"/>
    <p:sldLayoutId id="2147483786" r:id="rId22"/>
    <p:sldLayoutId id="2147483767" r:id="rId23"/>
    <p:sldLayoutId id="2147483793" r:id="rId24"/>
    <p:sldLayoutId id="2147483759" r:id="rId25"/>
    <p:sldLayoutId id="2147483760" r:id="rId26"/>
    <p:sldLayoutId id="2147483769" r:id="rId27"/>
    <p:sldLayoutId id="2147483755" r:id="rId28"/>
    <p:sldLayoutId id="2147483754" r:id="rId29"/>
    <p:sldLayoutId id="2147483856" r:id="rId30"/>
    <p:sldLayoutId id="2147483842" r:id="rId31"/>
    <p:sldLayoutId id="2147483789" r:id="rId32"/>
    <p:sldLayoutId id="2147483788" r:id="rId33"/>
    <p:sldLayoutId id="2147483772" r:id="rId34"/>
    <p:sldLayoutId id="2147483845" r:id="rId35"/>
    <p:sldLayoutId id="2147483802" r:id="rId36"/>
    <p:sldLayoutId id="2147483844" r:id="rId37"/>
    <p:sldLayoutId id="2147483847" r:id="rId38"/>
    <p:sldLayoutId id="2147483858" r:id="rId39"/>
    <p:sldLayoutId id="2147483849" r:id="rId40"/>
    <p:sldLayoutId id="2147483761" r:id="rId41"/>
    <p:sldLayoutId id="2147483848" r:id="rId42"/>
    <p:sldLayoutId id="2147483765" r:id="rId43"/>
    <p:sldLayoutId id="2147483752" r:id="rId44"/>
    <p:sldLayoutId id="2147483866" r:id="rId45"/>
  </p:sldLayoutIdLst>
  <p:txStyles>
    <p:titleStyle>
      <a:lvl1pPr algn="l" defTabSz="914400" rtl="0" eaLnBrk="1" latinLnBrk="0" hangingPunct="1">
        <a:lnSpc>
          <a:spcPct val="110000"/>
        </a:lnSpc>
        <a:spcBef>
          <a:spcPct val="0"/>
        </a:spcBef>
        <a:buNone/>
        <a:defRPr sz="4400" b="1" kern="1200" spc="100" baseline="0">
          <a:solidFill>
            <a:schemeClr val="tx2"/>
          </a:solidFill>
          <a:latin typeface="+mn-lt"/>
          <a:ea typeface="+mj-ea"/>
          <a:cs typeface="Arial" panose="020B0604020202020204" pitchFamily="34" charset="0"/>
        </a:defRPr>
      </a:lvl1pPr>
    </p:titleStyle>
    <p:bodyStyle>
      <a:lvl1pPr marL="0" indent="0" algn="l" defTabSz="914400" rtl="0" eaLnBrk="1" latinLnBrk="0" hangingPunct="1">
        <a:lnSpc>
          <a:spcPct val="120000"/>
        </a:lnSpc>
        <a:spcBef>
          <a:spcPts val="1000"/>
        </a:spcBef>
        <a:buFont typeface="Arial" panose="020B0604020202020204" pitchFamily="34" charset="0"/>
        <a:buNone/>
        <a:defRPr sz="2800" kern="1200">
          <a:solidFill>
            <a:schemeClr val="tx1"/>
          </a:solidFill>
          <a:latin typeface="+mn-lt"/>
          <a:ea typeface="Verdana" panose="020B0604030504040204" pitchFamily="34"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panose="020B0604020202020204" pitchFamily="34" charset="0"/>
          <a:ea typeface="Verdana" panose="020B0604030504040204" pitchFamily="34" charset="0"/>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Verdana" panose="020B0604030504040204" pitchFamily="34" charset="0"/>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Verdana" panose="020B0604030504040204" pitchFamily="34" charset="0"/>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D95640-CCFD-C66C-DCFA-70A30D759495}"/>
              </a:ext>
            </a:extLst>
          </p:cNvPr>
          <p:cNvSpPr/>
          <p:nvPr userDrawn="1"/>
        </p:nvSpPr>
        <p:spPr>
          <a:xfrm rot="5400000" flipH="1">
            <a:off x="2667000" y="-2667000"/>
            <a:ext cx="6858000" cy="1219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350">
              <a:solidFill>
                <a:schemeClr val="accent2"/>
              </a:solidFill>
            </a:endParaRPr>
          </a:p>
        </p:txBody>
      </p:sp>
      <p:sp>
        <p:nvSpPr>
          <p:cNvPr id="5123" name="Text Placeholder 2">
            <a:extLst>
              <a:ext uri="{FF2B5EF4-FFF2-40B4-BE49-F238E27FC236}">
                <a16:creationId xmlns:a16="http://schemas.microsoft.com/office/drawing/2014/main" id="{760105FB-C33B-062D-1122-A1291B079247}"/>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nl-NL" altLang="en-US"/>
          </a:p>
        </p:txBody>
      </p:sp>
      <p:sp>
        <p:nvSpPr>
          <p:cNvPr id="7" name="Rectangle 6">
            <a:extLst>
              <a:ext uri="{FF2B5EF4-FFF2-40B4-BE49-F238E27FC236}">
                <a16:creationId xmlns:a16="http://schemas.microsoft.com/office/drawing/2014/main" id="{33020421-1DAD-F62F-246D-ABB8BF3B3015}"/>
              </a:ext>
            </a:extLst>
          </p:cNvPr>
          <p:cNvSpPr/>
          <p:nvPr userDrawn="1"/>
        </p:nvSpPr>
        <p:spPr>
          <a:xfrm rot="5400000" flipH="1">
            <a:off x="3032126" y="-2278063"/>
            <a:ext cx="6127750" cy="1141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350">
              <a:solidFill>
                <a:schemeClr val="accent2"/>
              </a:solidFill>
            </a:endParaRPr>
          </a:p>
        </p:txBody>
      </p:sp>
      <p:pic>
        <p:nvPicPr>
          <p:cNvPr id="5125" name="Picture 7">
            <a:extLst>
              <a:ext uri="{FF2B5EF4-FFF2-40B4-BE49-F238E27FC236}">
                <a16:creationId xmlns:a16="http://schemas.microsoft.com/office/drawing/2014/main" id="{27A4D82F-1C9B-09C9-9427-5E4540B62112}"/>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88937" y="5880102"/>
            <a:ext cx="857251"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5">
            <a:extLst>
              <a:ext uri="{FF2B5EF4-FFF2-40B4-BE49-F238E27FC236}">
                <a16:creationId xmlns:a16="http://schemas.microsoft.com/office/drawing/2014/main" id="{A9984E48-8D01-5CED-0D45-048722D3F265}"/>
              </a:ext>
            </a:extLst>
          </p:cNvPr>
          <p:cNvSpPr txBox="1">
            <a:spLocks/>
          </p:cNvSpPr>
          <p:nvPr userDrawn="1"/>
        </p:nvSpPr>
        <p:spPr>
          <a:xfrm>
            <a:off x="11515725" y="6534150"/>
            <a:ext cx="685800" cy="323850"/>
          </a:xfrm>
          <a:prstGeom prst="rect">
            <a:avLst/>
          </a:prstGeom>
        </p:spPr>
        <p:txBody>
          <a:bodyPr/>
          <a:lstStyle>
            <a:defPPr>
              <a:defRPr lang="en-NL"/>
            </a:defPPr>
            <a:lvl1pPr marL="0" algn="l" defTabSz="914400" rtl="0" eaLnBrk="1" latinLnBrk="0" hangingPunct="1">
              <a:defRPr sz="1800" b="0" i="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8BFD54AB-AEE7-43A9-8626-87AC5FA9F4D7}" type="slidenum">
              <a:rPr lang="nl-NL" sz="675" smtClean="0"/>
              <a:pPr>
                <a:defRPr/>
              </a:pPr>
              <a:t>‹nr.›</a:t>
            </a:fld>
            <a:endParaRPr lang="nl-NL" sz="675"/>
          </a:p>
        </p:txBody>
      </p:sp>
    </p:spTree>
    <p:extLst>
      <p:ext uri="{BB962C8B-B14F-4D97-AF65-F5344CB8AC3E}">
        <p14:creationId xmlns:p14="http://schemas.microsoft.com/office/powerpoint/2010/main" val="3928971455"/>
      </p:ext>
    </p:extLst>
  </p:cSld>
  <p:clrMap bg1="lt1" tx1="dk1" bg2="lt2" tx2="dk2" accent1="accent1" accent2="accent2" accent3="accent3" accent4="accent4" accent5="accent5" accent6="accent6" hlink="hlink" folHlink="folHlink"/>
  <p:sldLayoutIdLst>
    <p:sldLayoutId id="2147483690" r:id="rId1"/>
  </p:sldLayoutIdLst>
  <p:hf hdr="0" ftr="0" dt="0"/>
  <p:txStyles>
    <p:titleStyle>
      <a:lvl1pPr algn="l" defTabSz="514350" rtl="0" eaLnBrk="0" fontAlgn="base" hangingPunct="0">
        <a:lnSpc>
          <a:spcPct val="90000"/>
        </a:lnSpc>
        <a:spcBef>
          <a:spcPct val="0"/>
        </a:spcBef>
        <a:spcAft>
          <a:spcPts val="3263"/>
        </a:spcAft>
        <a:defRPr sz="2550" kern="5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l" defTabSz="514350" rtl="0" eaLnBrk="0" fontAlgn="base" hangingPunct="0">
        <a:lnSpc>
          <a:spcPct val="90000"/>
        </a:lnSpc>
        <a:spcBef>
          <a:spcPct val="0"/>
        </a:spcBef>
        <a:spcAft>
          <a:spcPts val="3263"/>
        </a:spcAft>
        <a:defRPr sz="255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lgn="l" defTabSz="514350" rtl="0" eaLnBrk="0" fontAlgn="base" hangingPunct="0">
        <a:lnSpc>
          <a:spcPct val="90000"/>
        </a:lnSpc>
        <a:spcBef>
          <a:spcPct val="0"/>
        </a:spcBef>
        <a:spcAft>
          <a:spcPts val="3263"/>
        </a:spcAft>
        <a:defRPr sz="255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gn="l" defTabSz="514350" rtl="0" eaLnBrk="0" fontAlgn="base" hangingPunct="0">
        <a:lnSpc>
          <a:spcPct val="90000"/>
        </a:lnSpc>
        <a:spcBef>
          <a:spcPct val="0"/>
        </a:spcBef>
        <a:spcAft>
          <a:spcPts val="3263"/>
        </a:spcAft>
        <a:defRPr sz="255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lgn="l" defTabSz="514350" rtl="0" eaLnBrk="0" fontAlgn="base" hangingPunct="0">
        <a:lnSpc>
          <a:spcPct val="90000"/>
        </a:lnSpc>
        <a:spcBef>
          <a:spcPct val="0"/>
        </a:spcBef>
        <a:spcAft>
          <a:spcPts val="3263"/>
        </a:spcAft>
        <a:defRPr sz="255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342900" algn="l" defTabSz="514350" rtl="0" fontAlgn="base">
        <a:lnSpc>
          <a:spcPct val="90000"/>
        </a:lnSpc>
        <a:spcBef>
          <a:spcPct val="0"/>
        </a:spcBef>
        <a:spcAft>
          <a:spcPts val="3263"/>
        </a:spcAft>
        <a:defRPr sz="255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685800" algn="l" defTabSz="514350" rtl="0" fontAlgn="base">
        <a:lnSpc>
          <a:spcPct val="90000"/>
        </a:lnSpc>
        <a:spcBef>
          <a:spcPct val="0"/>
        </a:spcBef>
        <a:spcAft>
          <a:spcPts val="3263"/>
        </a:spcAft>
        <a:defRPr sz="255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1028700" algn="l" defTabSz="514350" rtl="0" fontAlgn="base">
        <a:lnSpc>
          <a:spcPct val="90000"/>
        </a:lnSpc>
        <a:spcBef>
          <a:spcPct val="0"/>
        </a:spcBef>
        <a:spcAft>
          <a:spcPts val="3263"/>
        </a:spcAft>
        <a:defRPr sz="255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1371600" algn="l" defTabSz="514350" rtl="0" fontAlgn="base">
        <a:lnSpc>
          <a:spcPct val="90000"/>
        </a:lnSpc>
        <a:spcBef>
          <a:spcPct val="0"/>
        </a:spcBef>
        <a:spcAft>
          <a:spcPts val="3263"/>
        </a:spcAft>
        <a:defRPr sz="2550">
          <a:solidFill>
            <a:schemeClr val="tx1"/>
          </a:solidFill>
          <a:latin typeface="Verdana" panose="020B0604030504040204" pitchFamily="34" charset="0"/>
          <a:ea typeface="Verdana" panose="020B0604030504040204" pitchFamily="34" charset="0"/>
          <a:cs typeface="Verdana" panose="020B0604030504040204" pitchFamily="34" charset="0"/>
        </a:defRPr>
      </a:lvl9pPr>
    </p:titleStyle>
    <p:bodyStyle>
      <a:lvl1pPr marL="128588" indent="-128588" algn="l" defTabSz="514350" rtl="0" eaLnBrk="0" fontAlgn="base" hangingPunct="0">
        <a:lnSpc>
          <a:spcPct val="90000"/>
        </a:lnSpc>
        <a:spcBef>
          <a:spcPts val="563"/>
        </a:spcBef>
        <a:spcAft>
          <a:spcPct val="0"/>
        </a:spcAft>
        <a:buFont typeface="Arial" panose="020B0604020202020204" pitchFamily="34" charset="0"/>
        <a:buChar char="•"/>
        <a:defRPr sz="1575"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385763" indent="-128588" algn="l" defTabSz="514350" rtl="0" eaLnBrk="0" fontAlgn="base" hangingPunct="0">
        <a:lnSpc>
          <a:spcPct val="90000"/>
        </a:lnSpc>
        <a:spcBef>
          <a:spcPts val="281"/>
        </a:spcBef>
        <a:spcAft>
          <a:spcPct val="0"/>
        </a:spcAft>
        <a:buFont typeface="Arial" panose="020B0604020202020204" pitchFamily="34" charset="0"/>
        <a:buChar char="•"/>
        <a:defRPr kern="1200">
          <a:solidFill>
            <a:schemeClr val="tx1"/>
          </a:solidFill>
          <a:latin typeface="+mn-lt"/>
          <a:ea typeface="Verdana" panose="020B0604030504040204" pitchFamily="34" charset="0"/>
          <a:cs typeface="Verdana" panose="020B0604030504040204" pitchFamily="34" charset="0"/>
        </a:defRPr>
      </a:lvl2pPr>
      <a:lvl3pPr marL="642938" indent="-128588" algn="l" defTabSz="514350" rtl="0" eaLnBrk="0" fontAlgn="base" hangingPunct="0">
        <a:lnSpc>
          <a:spcPct val="90000"/>
        </a:lnSpc>
        <a:spcBef>
          <a:spcPts val="281"/>
        </a:spcBef>
        <a:spcAft>
          <a:spcPct val="0"/>
        </a:spcAft>
        <a:buFont typeface="Arial" panose="020B0604020202020204" pitchFamily="34" charset="0"/>
        <a:buChar char="•"/>
        <a:defRPr sz="1125" kern="1200">
          <a:solidFill>
            <a:schemeClr val="tx1"/>
          </a:solidFill>
          <a:latin typeface="+mn-lt"/>
          <a:ea typeface="Verdana" panose="020B0604030504040204" pitchFamily="34" charset="0"/>
          <a:cs typeface="Verdana" panose="020B0604030504040204" pitchFamily="34" charset="0"/>
        </a:defRPr>
      </a:lvl3pPr>
      <a:lvl4pPr marL="900113" indent="-128588" algn="l" defTabSz="514350" rtl="0" eaLnBrk="0" fontAlgn="base" hangingPunct="0">
        <a:lnSpc>
          <a:spcPct val="90000"/>
        </a:lnSpc>
        <a:spcBef>
          <a:spcPts val="281"/>
        </a:spcBef>
        <a:spcAft>
          <a:spcPct val="0"/>
        </a:spcAft>
        <a:buFont typeface="Arial" panose="020B0604020202020204" pitchFamily="34" charset="0"/>
        <a:buChar char="•"/>
        <a:defRPr sz="975" kern="1200">
          <a:solidFill>
            <a:schemeClr val="tx1"/>
          </a:solidFill>
          <a:latin typeface="+mn-lt"/>
          <a:ea typeface="Verdana" panose="020B0604030504040204" pitchFamily="34" charset="0"/>
          <a:cs typeface="Verdana" panose="020B0604030504040204" pitchFamily="34" charset="0"/>
        </a:defRPr>
      </a:lvl4pPr>
      <a:lvl5pPr marL="1157288" indent="-128588" algn="l" defTabSz="514350" rtl="0" eaLnBrk="0" fontAlgn="base" hangingPunct="0">
        <a:lnSpc>
          <a:spcPct val="90000"/>
        </a:lnSpc>
        <a:spcBef>
          <a:spcPts val="281"/>
        </a:spcBef>
        <a:spcAft>
          <a:spcPct val="0"/>
        </a:spcAft>
        <a:buFont typeface="Arial" panose="020B0604020202020204" pitchFamily="34" charset="0"/>
        <a:buChar char="•"/>
        <a:defRPr sz="975" kern="1200">
          <a:solidFill>
            <a:schemeClr val="tx1"/>
          </a:solidFill>
          <a:latin typeface="+mn-lt"/>
          <a:ea typeface="Verdana" panose="020B0604030504040204" pitchFamily="34" charset="0"/>
          <a:cs typeface="Verdana" panose="020B060403050404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NL"/>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39.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jp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30.jpeg"/><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4.jpeg"/><Relationship Id="rId5" Type="http://schemas.openxmlformats.org/officeDocument/2006/relationships/image" Target="../media/image32.jpeg"/><Relationship Id="rId10" Type="http://schemas.openxmlformats.org/officeDocument/2006/relationships/image" Target="../media/image35.png"/><Relationship Id="rId4" Type="http://schemas.openxmlformats.org/officeDocument/2006/relationships/image" Target="../media/image31.pn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24.jpe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5.jpg"/><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al 4">
            <a:extLst>
              <a:ext uri="{FF2B5EF4-FFF2-40B4-BE49-F238E27FC236}">
                <a16:creationId xmlns:a16="http://schemas.microsoft.com/office/drawing/2014/main" id="{3EC5F13E-5F42-E24B-0D1F-EBB47528C2EB}"/>
              </a:ext>
            </a:extLst>
          </p:cNvPr>
          <p:cNvSpPr/>
          <p:nvPr/>
        </p:nvSpPr>
        <p:spPr>
          <a:xfrm>
            <a:off x="-1524000" y="4068611"/>
            <a:ext cx="4278923" cy="433753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1834752F-3791-782B-5738-ACBFC6DC22E2}"/>
              </a:ext>
            </a:extLst>
          </p:cNvPr>
          <p:cNvSpPr>
            <a:spLocks noGrp="1"/>
          </p:cNvSpPr>
          <p:nvPr>
            <p:ph type="ctrTitle"/>
          </p:nvPr>
        </p:nvSpPr>
        <p:spPr>
          <a:xfrm>
            <a:off x="615461" y="1329218"/>
            <a:ext cx="10785021" cy="2739393"/>
          </a:xfrm>
        </p:spPr>
        <p:txBody>
          <a:bodyPr>
            <a:normAutofit/>
          </a:bodyPr>
          <a:lstStyle/>
          <a:p>
            <a:r>
              <a:rPr lang="nl-NL" sz="3200" dirty="0"/>
              <a:t>Praktijkgericht onderzoek in </a:t>
            </a:r>
            <a:r>
              <a:rPr lang="nl-NL" sz="3200"/>
              <a:t>Nationale</a:t>
            </a:r>
            <a:r>
              <a:rPr lang="nl-NL" sz="3200" dirty="0"/>
              <a:t> </a:t>
            </a:r>
            <a:r>
              <a:rPr lang="nl-NL" sz="3200"/>
              <a:t>Parken</a:t>
            </a:r>
            <a:endParaRPr lang="nl-NL" sz="3200" dirty="0"/>
          </a:p>
        </p:txBody>
      </p:sp>
      <p:sp>
        <p:nvSpPr>
          <p:cNvPr id="3" name="Tijdelijke aanduiding voor tekst 2">
            <a:extLst>
              <a:ext uri="{FF2B5EF4-FFF2-40B4-BE49-F238E27FC236}">
                <a16:creationId xmlns:a16="http://schemas.microsoft.com/office/drawing/2014/main" id="{66EC799D-D65E-BD34-226A-2CDAFAEED046}"/>
              </a:ext>
            </a:extLst>
          </p:cNvPr>
          <p:cNvSpPr>
            <a:spLocks noGrp="1"/>
          </p:cNvSpPr>
          <p:nvPr>
            <p:ph type="body" sz="quarter" idx="10"/>
          </p:nvPr>
        </p:nvSpPr>
        <p:spPr/>
        <p:txBody>
          <a:bodyPr/>
          <a:lstStyle/>
          <a:p>
            <a:r>
              <a:rPr lang="nl-NL" dirty="0"/>
              <a:t>Ellen Weerman</a:t>
            </a:r>
            <a:endParaRPr lang="nl-NL" sz="2000" dirty="0"/>
          </a:p>
          <a:p>
            <a:r>
              <a:rPr lang="nl-NL" sz="2000" dirty="0"/>
              <a:t>e.weerman@has.nl</a:t>
            </a:r>
          </a:p>
        </p:txBody>
      </p:sp>
      <p:pic>
        <p:nvPicPr>
          <p:cNvPr id="4" name="Afbeelding 7">
            <a:extLst>
              <a:ext uri="{FF2B5EF4-FFF2-40B4-BE49-F238E27FC236}">
                <a16:creationId xmlns:a16="http://schemas.microsoft.com/office/drawing/2014/main" id="{6C5C6610-213C-BF71-966A-BC155BC3F375}"/>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6710" b="74985" l="4214" r="97164">
                        <a14:foregroundMark x1="37925" y1="6710" x2="37925" y2="6710"/>
                        <a14:foregroundMark x1="37925" y1="7710" x2="4214" y2="44085"/>
                        <a14:foregroundMark x1="4214" y1="44085" x2="10535" y2="59682"/>
                        <a14:foregroundMark x1="10535" y1="59682" x2="30794" y2="66804"/>
                        <a14:foregroundMark x1="30794" y1="66804" x2="51459" y2="37375"/>
                        <a14:foregroundMark x1="51459" y1="37375" x2="29417" y2="28605"/>
                        <a14:foregroundMark x1="29417" y1="28605" x2="33874" y2="52207"/>
                        <a14:foregroundMark x1="33874" y1="52207" x2="42869" y2="35903"/>
                        <a14:foregroundMark x1="42869" y1="35903" x2="37115" y2="39435"/>
                        <a14:foregroundMark x1="55186" y1="56857" x2="86791" y2="58152"/>
                        <a14:foregroundMark x1="86791" y1="58152" x2="87196" y2="70806"/>
                        <a14:foregroundMark x1="87196" y1="70806" x2="79254" y2="78988"/>
                        <a14:foregroundMark x1="79254" y1="78988" x2="78363" y2="71395"/>
                        <a14:foregroundMark x1="78363" y1="71395" x2="42869" y2="70277"/>
                        <a14:foregroundMark x1="42869" y1="70277" x2="42301" y2="70100"/>
                        <a14:foregroundMark x1="55348" y1="58152" x2="88250" y2="52678"/>
                        <a14:foregroundMark x1="88250" y1="52678" x2="95705" y2="58682"/>
                        <a14:foregroundMark x1="95705" y1="58682" x2="87196" y2="70571"/>
                        <a14:foregroundMark x1="87196" y1="70571" x2="62885" y2="72219"/>
                        <a14:foregroundMark x1="62885" y1="72219" x2="69044" y2="58740"/>
                        <a14:foregroundMark x1="69044" y1="58740" x2="86467" y2="46616"/>
                        <a14:foregroundMark x1="86467" y1="46616" x2="95381" y2="52266"/>
                        <a14:foregroundMark x1="95381" y1="52266" x2="95462" y2="69041"/>
                        <a14:foregroundMark x1="95462" y1="69041" x2="82415" y2="75103"/>
                        <a14:foregroundMark x1="82415" y1="75103" x2="36791" y2="69453"/>
                        <a14:foregroundMark x1="36791" y1="69453" x2="53079" y2="69276"/>
                        <a14:foregroundMark x1="53079" y1="69276" x2="53809" y2="26663"/>
                        <a14:foregroundMark x1="53809" y1="26663" x2="40194" y2="18011"/>
                        <a14:foregroundMark x1="40194" y1="18011" x2="26661" y2="23602"/>
                        <a14:foregroundMark x1="26661" y1="23602" x2="16451" y2="52031"/>
                        <a14:foregroundMark x1="16451" y1="52031" x2="33225" y2="63685"/>
                        <a14:foregroundMark x1="33225" y1="63685" x2="63695" y2="45026"/>
                        <a14:foregroundMark x1="63695" y1="45026" x2="58266" y2="24956"/>
                        <a14:foregroundMark x1="58266" y1="24956" x2="45057" y2="15009"/>
                        <a14:foregroundMark x1="45057" y1="15009" x2="32253" y2="16598"/>
                        <a14:foregroundMark x1="32253" y1="16598" x2="24554" y2="40436"/>
                        <a14:foregroundMark x1="24554" y1="40436" x2="29822" y2="52855"/>
                        <a14:foregroundMark x1="29822" y1="52855" x2="49676" y2="28487"/>
                        <a14:foregroundMark x1="49676" y1="28487" x2="40924" y2="28311"/>
                        <a14:foregroundMark x1="19854" y1="60447" x2="73420" y2="62743"/>
                        <a14:foregroundMark x1="30551" y1="74573" x2="57861" y2="76574"/>
                        <a14:foregroundMark x1="57861" y1="76574" x2="75608" y2="75809"/>
                        <a14:foregroundMark x1="75608" y1="75809" x2="87844" y2="71513"/>
                        <a14:foregroundMark x1="87844" y1="71513" x2="94003" y2="60742"/>
                        <a14:foregroundMark x1="94003" y1="60742" x2="88169" y2="50383"/>
                        <a14:foregroundMark x1="88169" y1="50383" x2="86062" y2="49794"/>
                        <a14:foregroundMark x1="97164" y1="53973" x2="97164" y2="53973"/>
                      </a14:backgroundRemoval>
                    </a14:imgEffect>
                  </a14:imgLayer>
                </a14:imgProps>
              </a:ext>
              <a:ext uri="{28A0092B-C50C-407E-A947-70E740481C1C}">
                <a14:useLocalDpi xmlns:a14="http://schemas.microsoft.com/office/drawing/2010/main" val="0"/>
              </a:ext>
            </a:extLst>
          </a:blip>
          <a:srcRect b="22797"/>
          <a:stretch/>
        </p:blipFill>
        <p:spPr>
          <a:xfrm>
            <a:off x="137597" y="4068611"/>
            <a:ext cx="2459784" cy="2614624"/>
          </a:xfrm>
          <a:prstGeom prst="rect">
            <a:avLst/>
          </a:prstGeom>
        </p:spPr>
      </p:pic>
      <p:sp>
        <p:nvSpPr>
          <p:cNvPr id="6" name="Rectangle 3">
            <a:extLst>
              <a:ext uri="{FF2B5EF4-FFF2-40B4-BE49-F238E27FC236}">
                <a16:creationId xmlns:a16="http://schemas.microsoft.com/office/drawing/2014/main" id="{671CBBAB-A449-ECFF-4A21-8956EFCBDF51}"/>
              </a:ext>
            </a:extLst>
          </p:cNvPr>
          <p:cNvSpPr/>
          <p:nvPr/>
        </p:nvSpPr>
        <p:spPr>
          <a:xfrm>
            <a:off x="2474621" y="63075"/>
            <a:ext cx="2613194" cy="863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4" descr="Text&#10;&#10;Description automatically generated">
            <a:extLst>
              <a:ext uri="{FF2B5EF4-FFF2-40B4-BE49-F238E27FC236}">
                <a16:creationId xmlns:a16="http://schemas.microsoft.com/office/drawing/2014/main" id="{873EE5CD-9267-D037-6147-3401F00FA4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3935" y="127873"/>
            <a:ext cx="2457500" cy="791828"/>
          </a:xfrm>
          <a:prstGeom prst="rect">
            <a:avLst/>
          </a:prstGeom>
        </p:spPr>
      </p:pic>
    </p:spTree>
    <p:extLst>
      <p:ext uri="{BB962C8B-B14F-4D97-AF65-F5344CB8AC3E}">
        <p14:creationId xmlns:p14="http://schemas.microsoft.com/office/powerpoint/2010/main" val="4089093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1B9E4-987D-9451-A1A5-AB4527D283A1}"/>
            </a:ext>
          </a:extLst>
        </p:cNvPr>
        <p:cNvGrpSpPr/>
        <p:nvPr/>
      </p:nvGrpSpPr>
      <p:grpSpPr>
        <a:xfrm>
          <a:off x="0" y="0"/>
          <a:ext cx="0" cy="0"/>
          <a:chOff x="0" y="0"/>
          <a:chExt cx="0" cy="0"/>
        </a:xfrm>
      </p:grpSpPr>
      <p:pic>
        <p:nvPicPr>
          <p:cNvPr id="37" name="Afbeelding 36">
            <a:extLst>
              <a:ext uri="{FF2B5EF4-FFF2-40B4-BE49-F238E27FC236}">
                <a16:creationId xmlns:a16="http://schemas.microsoft.com/office/drawing/2014/main" id="{AC275D7B-7502-16B2-1264-DEC08E45C254}"/>
              </a:ext>
            </a:extLst>
          </p:cNvPr>
          <p:cNvPicPr>
            <a:picLocks noChangeAspect="1"/>
          </p:cNvPicPr>
          <p:nvPr/>
        </p:nvPicPr>
        <p:blipFill>
          <a:blip r:embed="rId2">
            <a:extLst>
              <a:ext uri="{28A0092B-C50C-407E-A947-70E740481C1C}">
                <a14:useLocalDpi xmlns:a14="http://schemas.microsoft.com/office/drawing/2010/main" val="0"/>
              </a:ext>
            </a:extLst>
          </a:blip>
          <a:srcRect l="11808" t="16186" r="24271" b="37326"/>
          <a:stretch>
            <a:fillRect/>
          </a:stretch>
        </p:blipFill>
        <p:spPr>
          <a:xfrm>
            <a:off x="68950" y="1022289"/>
            <a:ext cx="3960000" cy="2160000"/>
          </a:xfrm>
          <a:prstGeom prst="rect">
            <a:avLst/>
          </a:prstGeom>
          <a:noFill/>
        </p:spPr>
      </p:pic>
      <p:sp>
        <p:nvSpPr>
          <p:cNvPr id="38" name="Tijdelijke aanduiding voor inhoud 2">
            <a:extLst>
              <a:ext uri="{FF2B5EF4-FFF2-40B4-BE49-F238E27FC236}">
                <a16:creationId xmlns:a16="http://schemas.microsoft.com/office/drawing/2014/main" id="{AF2FE9DF-5AC7-E0C0-3115-1CA4156E880E}"/>
              </a:ext>
            </a:extLst>
          </p:cNvPr>
          <p:cNvSpPr>
            <a:spLocks noGrp="1"/>
          </p:cNvSpPr>
          <p:nvPr>
            <p:ph type="body" sz="quarter" idx="13"/>
          </p:nvPr>
        </p:nvSpPr>
        <p:spPr>
          <a:xfrm>
            <a:off x="53994" y="6110090"/>
            <a:ext cx="3960000" cy="640080"/>
          </a:xfrm>
        </p:spPr>
        <p:txBody>
          <a:bodyPr vert="horz" lIns="91440" tIns="45720" rIns="91440" bIns="45720" rtlCol="0">
            <a:noAutofit/>
          </a:bodyPr>
          <a:lstStyle/>
          <a:p>
            <a:r>
              <a:rPr lang="en-US" sz="2000" b="1" kern="1200" dirty="0">
                <a:latin typeface="+mn-lt"/>
                <a:ea typeface="Verdana" panose="020B0604030504040204" pitchFamily="34" charset="0"/>
                <a:cs typeface="Arial" panose="020B0604020202020204" pitchFamily="34" charset="0"/>
              </a:rPr>
              <a:t>Van Gogh</a:t>
            </a:r>
          </a:p>
        </p:txBody>
      </p:sp>
      <p:pic>
        <p:nvPicPr>
          <p:cNvPr id="40" name="Afbeelding 39">
            <a:extLst>
              <a:ext uri="{FF2B5EF4-FFF2-40B4-BE49-F238E27FC236}">
                <a16:creationId xmlns:a16="http://schemas.microsoft.com/office/drawing/2014/main" id="{35E0199B-576C-93D9-41D6-229ECE7E81EF}"/>
              </a:ext>
            </a:extLst>
          </p:cNvPr>
          <p:cNvPicPr>
            <a:picLocks noChangeAspect="1"/>
          </p:cNvPicPr>
          <p:nvPr/>
        </p:nvPicPr>
        <p:blipFill>
          <a:blip r:embed="rId3">
            <a:extLst>
              <a:ext uri="{28A0092B-C50C-407E-A947-70E740481C1C}">
                <a14:useLocalDpi xmlns:a14="http://schemas.microsoft.com/office/drawing/2010/main" val="0"/>
              </a:ext>
            </a:extLst>
          </a:blip>
          <a:srcRect l="24693" t="22853" r="9068" b="28975"/>
          <a:stretch>
            <a:fillRect/>
          </a:stretch>
        </p:blipFill>
        <p:spPr>
          <a:xfrm>
            <a:off x="4116606" y="1022289"/>
            <a:ext cx="3960000" cy="2160000"/>
          </a:xfrm>
          <a:prstGeom prst="rect">
            <a:avLst/>
          </a:prstGeom>
          <a:noFill/>
        </p:spPr>
      </p:pic>
      <p:pic>
        <p:nvPicPr>
          <p:cNvPr id="42" name="Tijdelijke aanduiding voor afbeelding 23">
            <a:extLst>
              <a:ext uri="{FF2B5EF4-FFF2-40B4-BE49-F238E27FC236}">
                <a16:creationId xmlns:a16="http://schemas.microsoft.com/office/drawing/2014/main" id="{3375E114-DAE5-E904-8B39-C06803958CDA}"/>
              </a:ext>
            </a:extLst>
          </p:cNvPr>
          <p:cNvPicPr>
            <a:picLocks noChangeAspect="1"/>
          </p:cNvPicPr>
          <p:nvPr/>
        </p:nvPicPr>
        <p:blipFill>
          <a:blip r:embed="rId4">
            <a:extLst>
              <a:ext uri="{28A0092B-C50C-407E-A947-70E740481C1C}">
                <a14:useLocalDpi xmlns:a14="http://schemas.microsoft.com/office/drawing/2010/main" val="0"/>
              </a:ext>
            </a:extLst>
          </a:blip>
          <a:srcRect t="43779" b="15320"/>
          <a:stretch>
            <a:fillRect/>
          </a:stretch>
        </p:blipFill>
        <p:spPr>
          <a:xfrm>
            <a:off x="77500" y="3952051"/>
            <a:ext cx="3960000" cy="2160000"/>
          </a:xfrm>
          <a:prstGeom prst="rect">
            <a:avLst/>
          </a:prstGeom>
          <a:solidFill>
            <a:prstClr val="white">
              <a:lumMod val="85000"/>
            </a:prstClr>
          </a:solidFill>
        </p:spPr>
      </p:pic>
      <p:pic>
        <p:nvPicPr>
          <p:cNvPr id="44" name="Tijdelijke aanduiding voor afbeelding 25">
            <a:extLst>
              <a:ext uri="{FF2B5EF4-FFF2-40B4-BE49-F238E27FC236}">
                <a16:creationId xmlns:a16="http://schemas.microsoft.com/office/drawing/2014/main" id="{48443479-C84C-889B-D73B-D5F1F5BD2C05}"/>
              </a:ext>
            </a:extLst>
          </p:cNvPr>
          <p:cNvPicPr>
            <a:picLocks noChangeAspect="1"/>
          </p:cNvPicPr>
          <p:nvPr/>
        </p:nvPicPr>
        <p:blipFill>
          <a:blip r:embed="rId5">
            <a:extLst>
              <a:ext uri="{28A0092B-C50C-407E-A947-70E740481C1C}">
                <a14:useLocalDpi xmlns:a14="http://schemas.microsoft.com/office/drawing/2010/main" val="0"/>
              </a:ext>
            </a:extLst>
          </a:blip>
          <a:srcRect l="17878" t="28368" r="7230" b="17087"/>
          <a:stretch>
            <a:fillRect/>
          </a:stretch>
        </p:blipFill>
        <p:spPr>
          <a:xfrm>
            <a:off x="4112331" y="3960122"/>
            <a:ext cx="3959999" cy="2160000"/>
          </a:xfrm>
          <a:prstGeom prst="rect">
            <a:avLst/>
          </a:prstGeom>
          <a:solidFill>
            <a:prstClr val="white">
              <a:lumMod val="85000"/>
            </a:prstClr>
          </a:solidFill>
        </p:spPr>
      </p:pic>
      <p:pic>
        <p:nvPicPr>
          <p:cNvPr id="46" name="Afbeelding 45">
            <a:extLst>
              <a:ext uri="{FF2B5EF4-FFF2-40B4-BE49-F238E27FC236}">
                <a16:creationId xmlns:a16="http://schemas.microsoft.com/office/drawing/2014/main" id="{5458A7BB-F933-75D7-BB12-2012567F6B13}"/>
              </a:ext>
            </a:extLst>
          </p:cNvPr>
          <p:cNvPicPr>
            <a:picLocks noChangeAspect="1"/>
          </p:cNvPicPr>
          <p:nvPr/>
        </p:nvPicPr>
        <p:blipFill>
          <a:blip r:embed="rId6"/>
          <a:srcRect l="5881" t="2586" r="6070" b="24986"/>
          <a:stretch>
            <a:fillRect/>
          </a:stretch>
        </p:blipFill>
        <p:spPr>
          <a:xfrm>
            <a:off x="8170547" y="3947359"/>
            <a:ext cx="3960000" cy="2160000"/>
          </a:xfrm>
          <a:prstGeom prst="rect">
            <a:avLst/>
          </a:prstGeom>
        </p:spPr>
      </p:pic>
      <p:pic>
        <p:nvPicPr>
          <p:cNvPr id="47" name="Afbeelding 46" descr="Innovatie in de bollenteelt: in de praktijk leren hoe het werkt">
            <a:extLst>
              <a:ext uri="{FF2B5EF4-FFF2-40B4-BE49-F238E27FC236}">
                <a16:creationId xmlns:a16="http://schemas.microsoft.com/office/drawing/2014/main" id="{4BBBBB54-F86C-4365-4F51-46F475BBA718}"/>
              </a:ext>
            </a:extLst>
          </p:cNvPr>
          <p:cNvPicPr>
            <a:picLocks noChangeAspect="1"/>
          </p:cNvPicPr>
          <p:nvPr/>
        </p:nvPicPr>
        <p:blipFill>
          <a:blip r:embed="rId7"/>
          <a:srcRect t="7738" b="17281"/>
          <a:stretch>
            <a:fillRect/>
          </a:stretch>
        </p:blipFill>
        <p:spPr>
          <a:xfrm>
            <a:off x="8164261" y="1011426"/>
            <a:ext cx="3960000" cy="2160000"/>
          </a:xfrm>
          <a:prstGeom prst="rect">
            <a:avLst/>
          </a:prstGeom>
        </p:spPr>
      </p:pic>
      <p:sp>
        <p:nvSpPr>
          <p:cNvPr id="48" name="Tijdelijke aanduiding voor inhoud 2">
            <a:extLst>
              <a:ext uri="{FF2B5EF4-FFF2-40B4-BE49-F238E27FC236}">
                <a16:creationId xmlns:a16="http://schemas.microsoft.com/office/drawing/2014/main" id="{E5794D5A-7F67-1708-D6E3-75BD1EBAB8A3}"/>
              </a:ext>
            </a:extLst>
          </p:cNvPr>
          <p:cNvSpPr txBox="1">
            <a:spLocks/>
          </p:cNvSpPr>
          <p:nvPr/>
        </p:nvSpPr>
        <p:spPr>
          <a:xfrm>
            <a:off x="4113379" y="6117750"/>
            <a:ext cx="3960000" cy="640080"/>
          </a:xfrm>
          <a:prstGeom prst="rect">
            <a:avLst/>
          </a:prstGeom>
          <a:solidFill>
            <a:schemeClr val="accent1"/>
          </a:solidFill>
        </p:spPr>
        <p:txBody>
          <a:bodyPr vert="horz" lIns="91440" tIns="45720" rIns="91440" bIns="45720" rtlCol="0" anchor="ctr">
            <a:noAutofit/>
          </a:bodyPr>
          <a:lstStyle>
            <a:lvl1pPr marL="0" indent="0" algn="ctr" defTabSz="914400" rtl="0" eaLnBrk="1" latinLnBrk="0" hangingPunct="1">
              <a:lnSpc>
                <a:spcPct val="120000"/>
              </a:lnSpc>
              <a:spcBef>
                <a:spcPts val="1000"/>
              </a:spcBef>
              <a:buFont typeface="Arial" panose="020B0604020202020204" pitchFamily="34" charset="0"/>
              <a:buNone/>
              <a:defRPr lang="nl-NL" sz="2000" b="1" kern="1200" smtClean="0">
                <a:solidFill>
                  <a:schemeClr val="tx1"/>
                </a:solidFill>
                <a:latin typeface="+mn-lt"/>
                <a:ea typeface="Verdana" panose="020B0604030504040204" pitchFamily="34"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nl-NL" sz="2000" kern="1200" smtClean="0">
                <a:solidFill>
                  <a:schemeClr val="tx1"/>
                </a:solidFill>
                <a:latin typeface="Arial" panose="020B0604020202020204" pitchFamily="34" charset="0"/>
                <a:ea typeface="Verdana" panose="020B0604030504040204" pitchFamily="34" charset="0"/>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lang="nl-NL" sz="1800" kern="1200" smtClean="0">
                <a:solidFill>
                  <a:schemeClr val="tx1"/>
                </a:solidFill>
                <a:latin typeface="Arial" panose="020B0604020202020204" pitchFamily="34" charset="0"/>
                <a:ea typeface="Verdana" panose="020B0604030504040204" pitchFamily="34" charset="0"/>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lang="nl-NL" sz="1600" kern="1200" smtClean="0">
                <a:solidFill>
                  <a:schemeClr val="tx1"/>
                </a:solidFill>
                <a:latin typeface="Arial" panose="020B0604020202020204" pitchFamily="34" charset="0"/>
                <a:ea typeface="Verdana" panose="020B0604030504040204" pitchFamily="34" charset="0"/>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lang="en-US" sz="1600" kern="1200">
                <a:solidFill>
                  <a:schemeClr val="tx1"/>
                </a:solidFill>
                <a:latin typeface="Arial" panose="020B060402020202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Loonse</a:t>
            </a:r>
            <a:r>
              <a:rPr lang="en-US" dirty="0"/>
              <a:t> en </a:t>
            </a:r>
            <a:r>
              <a:rPr lang="en-US" dirty="0" err="1"/>
              <a:t>Drunense</a:t>
            </a:r>
            <a:r>
              <a:rPr lang="en-US" dirty="0"/>
              <a:t> Duinen</a:t>
            </a:r>
          </a:p>
        </p:txBody>
      </p:sp>
      <p:sp>
        <p:nvSpPr>
          <p:cNvPr id="50" name="Tijdelijke aanduiding voor inhoud 2">
            <a:extLst>
              <a:ext uri="{FF2B5EF4-FFF2-40B4-BE49-F238E27FC236}">
                <a16:creationId xmlns:a16="http://schemas.microsoft.com/office/drawing/2014/main" id="{9AF387B8-7C6B-58EC-9A43-F142768B0AB5}"/>
              </a:ext>
            </a:extLst>
          </p:cNvPr>
          <p:cNvSpPr txBox="1">
            <a:spLocks/>
          </p:cNvSpPr>
          <p:nvPr/>
        </p:nvSpPr>
        <p:spPr>
          <a:xfrm>
            <a:off x="8185673" y="6107359"/>
            <a:ext cx="3960000" cy="640080"/>
          </a:xfrm>
          <a:prstGeom prst="rect">
            <a:avLst/>
          </a:prstGeom>
          <a:solidFill>
            <a:schemeClr val="accent1"/>
          </a:solidFill>
        </p:spPr>
        <p:txBody>
          <a:bodyPr vert="horz" lIns="91440" tIns="45720" rIns="91440" bIns="45720" rtlCol="0" anchor="ctr">
            <a:noAutofit/>
          </a:bodyPr>
          <a:lstStyle>
            <a:lvl1pPr marL="0" indent="0" algn="ctr" defTabSz="914400" rtl="0" eaLnBrk="1" latinLnBrk="0" hangingPunct="1">
              <a:lnSpc>
                <a:spcPct val="120000"/>
              </a:lnSpc>
              <a:spcBef>
                <a:spcPts val="1000"/>
              </a:spcBef>
              <a:buFont typeface="Arial" panose="020B0604020202020204" pitchFamily="34" charset="0"/>
              <a:buNone/>
              <a:defRPr lang="nl-NL" sz="2000" b="1" kern="1200" smtClean="0">
                <a:solidFill>
                  <a:schemeClr val="tx1"/>
                </a:solidFill>
                <a:latin typeface="+mn-lt"/>
                <a:ea typeface="Verdana" panose="020B0604030504040204" pitchFamily="34"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nl-NL" sz="2000" kern="1200" smtClean="0">
                <a:solidFill>
                  <a:schemeClr val="tx1"/>
                </a:solidFill>
                <a:latin typeface="Arial" panose="020B0604020202020204" pitchFamily="34" charset="0"/>
                <a:ea typeface="Verdana" panose="020B0604030504040204" pitchFamily="34" charset="0"/>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lang="nl-NL" sz="1800" kern="1200" smtClean="0">
                <a:solidFill>
                  <a:schemeClr val="tx1"/>
                </a:solidFill>
                <a:latin typeface="Arial" panose="020B0604020202020204" pitchFamily="34" charset="0"/>
                <a:ea typeface="Verdana" panose="020B0604030504040204" pitchFamily="34" charset="0"/>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lang="nl-NL" sz="1600" kern="1200" smtClean="0">
                <a:solidFill>
                  <a:schemeClr val="tx1"/>
                </a:solidFill>
                <a:latin typeface="Arial" panose="020B0604020202020204" pitchFamily="34" charset="0"/>
                <a:ea typeface="Verdana" panose="020B0604030504040204" pitchFamily="34" charset="0"/>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lang="en-US" sz="1600" kern="1200">
                <a:solidFill>
                  <a:schemeClr val="tx1"/>
                </a:solidFill>
                <a:latin typeface="Arial" panose="020B060402020202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Meinweg</a:t>
            </a:r>
            <a:endParaRPr lang="en-US" dirty="0"/>
          </a:p>
        </p:txBody>
      </p:sp>
      <p:sp>
        <p:nvSpPr>
          <p:cNvPr id="51" name="Tijdelijke aanduiding voor inhoud 2">
            <a:extLst>
              <a:ext uri="{FF2B5EF4-FFF2-40B4-BE49-F238E27FC236}">
                <a16:creationId xmlns:a16="http://schemas.microsoft.com/office/drawing/2014/main" id="{9E0E2BD9-B6BE-8E6A-BFC6-D70E9D5420F4}"/>
              </a:ext>
            </a:extLst>
          </p:cNvPr>
          <p:cNvSpPr txBox="1">
            <a:spLocks/>
          </p:cNvSpPr>
          <p:nvPr/>
        </p:nvSpPr>
        <p:spPr>
          <a:xfrm>
            <a:off x="67739" y="3167776"/>
            <a:ext cx="3960000" cy="640080"/>
          </a:xfrm>
          <a:prstGeom prst="rect">
            <a:avLst/>
          </a:prstGeom>
          <a:solidFill>
            <a:schemeClr val="accent1"/>
          </a:solidFill>
        </p:spPr>
        <p:txBody>
          <a:bodyPr vert="horz" lIns="91440" tIns="45720" rIns="91440" bIns="45720" rtlCol="0" anchor="ctr">
            <a:noAutofit/>
          </a:bodyPr>
          <a:lstStyle>
            <a:lvl1pPr marL="0" indent="0" algn="ctr" defTabSz="914400" rtl="0" eaLnBrk="1" latinLnBrk="0" hangingPunct="1">
              <a:lnSpc>
                <a:spcPct val="120000"/>
              </a:lnSpc>
              <a:spcBef>
                <a:spcPts val="1000"/>
              </a:spcBef>
              <a:buFont typeface="Arial" panose="020B0604020202020204" pitchFamily="34" charset="0"/>
              <a:buNone/>
              <a:defRPr lang="nl-NL" sz="2000" b="1" kern="1200" smtClean="0">
                <a:solidFill>
                  <a:schemeClr val="tx1"/>
                </a:solidFill>
                <a:latin typeface="+mn-lt"/>
                <a:ea typeface="Verdana" panose="020B0604030504040204" pitchFamily="34"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nl-NL" sz="2000" kern="1200" smtClean="0">
                <a:solidFill>
                  <a:schemeClr val="tx1"/>
                </a:solidFill>
                <a:latin typeface="Arial" panose="020B0604020202020204" pitchFamily="34" charset="0"/>
                <a:ea typeface="Verdana" panose="020B0604030504040204" pitchFamily="34" charset="0"/>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lang="nl-NL" sz="1800" kern="1200" smtClean="0">
                <a:solidFill>
                  <a:schemeClr val="tx1"/>
                </a:solidFill>
                <a:latin typeface="Arial" panose="020B0604020202020204" pitchFamily="34" charset="0"/>
                <a:ea typeface="Verdana" panose="020B0604030504040204" pitchFamily="34" charset="0"/>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lang="nl-NL" sz="1600" kern="1200" smtClean="0">
                <a:solidFill>
                  <a:schemeClr val="tx1"/>
                </a:solidFill>
                <a:latin typeface="Arial" panose="020B0604020202020204" pitchFamily="34" charset="0"/>
                <a:ea typeface="Verdana" panose="020B0604030504040204" pitchFamily="34" charset="0"/>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lang="en-US" sz="1600" kern="1200">
                <a:solidFill>
                  <a:schemeClr val="tx1"/>
                </a:solidFill>
                <a:latin typeface="Arial" panose="020B060402020202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Maasduinen</a:t>
            </a:r>
            <a:endParaRPr lang="en-US" dirty="0"/>
          </a:p>
        </p:txBody>
      </p:sp>
      <p:sp>
        <p:nvSpPr>
          <p:cNvPr id="52" name="Tijdelijke aanduiding voor inhoud 2">
            <a:extLst>
              <a:ext uri="{FF2B5EF4-FFF2-40B4-BE49-F238E27FC236}">
                <a16:creationId xmlns:a16="http://schemas.microsoft.com/office/drawing/2014/main" id="{D58689F2-9417-2800-04BB-3992C2795C23}"/>
              </a:ext>
            </a:extLst>
          </p:cNvPr>
          <p:cNvSpPr txBox="1">
            <a:spLocks/>
          </p:cNvSpPr>
          <p:nvPr/>
        </p:nvSpPr>
        <p:spPr>
          <a:xfrm>
            <a:off x="4127124" y="3175436"/>
            <a:ext cx="3960000" cy="640080"/>
          </a:xfrm>
          <a:prstGeom prst="rect">
            <a:avLst/>
          </a:prstGeom>
          <a:solidFill>
            <a:schemeClr val="accent1"/>
          </a:solidFill>
        </p:spPr>
        <p:txBody>
          <a:bodyPr vert="horz" lIns="91440" tIns="45720" rIns="91440" bIns="45720" rtlCol="0" anchor="ctr">
            <a:noAutofit/>
          </a:bodyPr>
          <a:lstStyle>
            <a:lvl1pPr marL="0" indent="0" algn="ctr" defTabSz="914400" rtl="0" eaLnBrk="1" latinLnBrk="0" hangingPunct="1">
              <a:lnSpc>
                <a:spcPct val="120000"/>
              </a:lnSpc>
              <a:spcBef>
                <a:spcPts val="1000"/>
              </a:spcBef>
              <a:buFont typeface="Arial" panose="020B0604020202020204" pitchFamily="34" charset="0"/>
              <a:buNone/>
              <a:defRPr lang="nl-NL" sz="2000" b="1" kern="1200" smtClean="0">
                <a:solidFill>
                  <a:schemeClr val="tx1"/>
                </a:solidFill>
                <a:latin typeface="+mn-lt"/>
                <a:ea typeface="Verdana" panose="020B0604030504040204" pitchFamily="34"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nl-NL" sz="2000" kern="1200" smtClean="0">
                <a:solidFill>
                  <a:schemeClr val="tx1"/>
                </a:solidFill>
                <a:latin typeface="Arial" panose="020B0604020202020204" pitchFamily="34" charset="0"/>
                <a:ea typeface="Verdana" panose="020B0604030504040204" pitchFamily="34" charset="0"/>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lang="nl-NL" sz="1800" kern="1200" smtClean="0">
                <a:solidFill>
                  <a:schemeClr val="tx1"/>
                </a:solidFill>
                <a:latin typeface="Arial" panose="020B0604020202020204" pitchFamily="34" charset="0"/>
                <a:ea typeface="Verdana" panose="020B0604030504040204" pitchFamily="34" charset="0"/>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lang="nl-NL" sz="1600" kern="1200" smtClean="0">
                <a:solidFill>
                  <a:schemeClr val="tx1"/>
                </a:solidFill>
                <a:latin typeface="Arial" panose="020B0604020202020204" pitchFamily="34" charset="0"/>
                <a:ea typeface="Verdana" panose="020B0604030504040204" pitchFamily="34" charset="0"/>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lang="en-US" sz="1600" kern="1200">
                <a:solidFill>
                  <a:schemeClr val="tx1"/>
                </a:solidFill>
                <a:latin typeface="Arial" panose="020B060402020202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Utrechtse</a:t>
            </a:r>
            <a:r>
              <a:rPr lang="en-US" dirty="0"/>
              <a:t> </a:t>
            </a:r>
            <a:r>
              <a:rPr lang="en-US" dirty="0" err="1"/>
              <a:t>Heuvelrug</a:t>
            </a:r>
            <a:endParaRPr lang="en-US" dirty="0"/>
          </a:p>
        </p:txBody>
      </p:sp>
      <p:sp>
        <p:nvSpPr>
          <p:cNvPr id="53" name="Tijdelijke aanduiding voor inhoud 2">
            <a:extLst>
              <a:ext uri="{FF2B5EF4-FFF2-40B4-BE49-F238E27FC236}">
                <a16:creationId xmlns:a16="http://schemas.microsoft.com/office/drawing/2014/main" id="{210103FD-F6D6-0F33-7C3D-5B9A89F4280C}"/>
              </a:ext>
            </a:extLst>
          </p:cNvPr>
          <p:cNvSpPr txBox="1">
            <a:spLocks/>
          </p:cNvSpPr>
          <p:nvPr/>
        </p:nvSpPr>
        <p:spPr>
          <a:xfrm>
            <a:off x="8199418" y="3165045"/>
            <a:ext cx="3960000" cy="640080"/>
          </a:xfrm>
          <a:prstGeom prst="rect">
            <a:avLst/>
          </a:prstGeom>
          <a:solidFill>
            <a:schemeClr val="accent1"/>
          </a:solidFill>
        </p:spPr>
        <p:txBody>
          <a:bodyPr vert="horz" lIns="91440" tIns="45720" rIns="91440" bIns="45720" rtlCol="0" anchor="ctr">
            <a:noAutofit/>
          </a:bodyPr>
          <a:lstStyle>
            <a:lvl1pPr marL="0" indent="0" algn="ctr" defTabSz="914400" rtl="0" eaLnBrk="1" latinLnBrk="0" hangingPunct="1">
              <a:lnSpc>
                <a:spcPct val="120000"/>
              </a:lnSpc>
              <a:spcBef>
                <a:spcPts val="1000"/>
              </a:spcBef>
              <a:buFont typeface="Arial" panose="020B0604020202020204" pitchFamily="34" charset="0"/>
              <a:buNone/>
              <a:defRPr lang="nl-NL" sz="2000" b="1" kern="1200" smtClean="0">
                <a:solidFill>
                  <a:schemeClr val="tx1"/>
                </a:solidFill>
                <a:latin typeface="+mn-lt"/>
                <a:ea typeface="Verdana" panose="020B0604030504040204" pitchFamily="34"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lang="nl-NL" sz="2000" kern="1200" smtClean="0">
                <a:solidFill>
                  <a:schemeClr val="tx1"/>
                </a:solidFill>
                <a:latin typeface="Arial" panose="020B0604020202020204" pitchFamily="34" charset="0"/>
                <a:ea typeface="Verdana" panose="020B0604030504040204" pitchFamily="34" charset="0"/>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lang="nl-NL" sz="1800" kern="1200" smtClean="0">
                <a:solidFill>
                  <a:schemeClr val="tx1"/>
                </a:solidFill>
                <a:latin typeface="Arial" panose="020B0604020202020204" pitchFamily="34" charset="0"/>
                <a:ea typeface="Verdana" panose="020B0604030504040204" pitchFamily="34" charset="0"/>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lang="nl-NL" sz="1600" kern="1200" smtClean="0">
                <a:solidFill>
                  <a:schemeClr val="tx1"/>
                </a:solidFill>
                <a:latin typeface="Arial" panose="020B0604020202020204" pitchFamily="34" charset="0"/>
                <a:ea typeface="Verdana" panose="020B0604030504040204" pitchFamily="34" charset="0"/>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lang="en-US" sz="1600" kern="1200">
                <a:solidFill>
                  <a:schemeClr val="tx1"/>
                </a:solidFill>
                <a:latin typeface="Arial" panose="020B060402020202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Hollandse Duinen</a:t>
            </a:r>
          </a:p>
        </p:txBody>
      </p:sp>
      <p:sp>
        <p:nvSpPr>
          <p:cNvPr id="54" name="Titel 1">
            <a:extLst>
              <a:ext uri="{FF2B5EF4-FFF2-40B4-BE49-F238E27FC236}">
                <a16:creationId xmlns:a16="http://schemas.microsoft.com/office/drawing/2014/main" id="{0E329EBB-CFFD-6C21-67CB-3CABE6F2DF10}"/>
              </a:ext>
            </a:extLst>
          </p:cNvPr>
          <p:cNvSpPr txBox="1">
            <a:spLocks/>
          </p:cNvSpPr>
          <p:nvPr/>
        </p:nvSpPr>
        <p:spPr>
          <a:xfrm>
            <a:off x="667417" y="-40196"/>
            <a:ext cx="10785021" cy="1325411"/>
          </a:xfrm>
          <a:prstGeom prst="rect">
            <a:avLst/>
          </a:prstGeom>
          <a:noFill/>
        </p:spPr>
        <p:txBody>
          <a:bodyPr vert="horz" lIns="91440" tIns="45720" rIns="91440" bIns="45720" rtlCol="0" anchor="ctr">
            <a:normAutofit/>
          </a:bodyPr>
          <a:lstStyle>
            <a:lvl1pPr algn="ctr" defTabSz="914400" rtl="0" eaLnBrk="1" latinLnBrk="0" hangingPunct="1">
              <a:lnSpc>
                <a:spcPct val="110000"/>
              </a:lnSpc>
              <a:spcBef>
                <a:spcPct val="0"/>
              </a:spcBef>
              <a:buNone/>
              <a:defRPr sz="4400" b="0" kern="1200" spc="100" baseline="0">
                <a:solidFill>
                  <a:schemeClr val="bg1"/>
                </a:solidFill>
                <a:latin typeface="+mj-lt"/>
                <a:ea typeface="+mj-ea"/>
                <a:cs typeface="Arial" panose="020B0604020202020204" pitchFamily="34" charset="0"/>
              </a:defRPr>
            </a:lvl1pPr>
          </a:lstStyle>
          <a:p>
            <a:pPr algn="l"/>
            <a:r>
              <a:rPr lang="nl-NL" sz="3200" dirty="0"/>
              <a:t>Met en voor de praktijk</a:t>
            </a:r>
          </a:p>
        </p:txBody>
      </p:sp>
      <p:pic>
        <p:nvPicPr>
          <p:cNvPr id="3" name="Afbeelding 2" descr="WaterScape: transformatie naar een toekomstbestendig watersysteem cruciaal">
            <a:extLst>
              <a:ext uri="{FF2B5EF4-FFF2-40B4-BE49-F238E27FC236}">
                <a16:creationId xmlns:a16="http://schemas.microsoft.com/office/drawing/2014/main" id="{18F3D055-6435-DAFC-CF8E-7DC6D6427D6B}"/>
              </a:ext>
            </a:extLst>
          </p:cNvPr>
          <p:cNvPicPr>
            <a:picLocks noChangeAspect="1"/>
          </p:cNvPicPr>
          <p:nvPr/>
        </p:nvPicPr>
        <p:blipFill>
          <a:blip r:embed="rId8"/>
          <a:stretch>
            <a:fillRect/>
          </a:stretch>
        </p:blipFill>
        <p:spPr>
          <a:xfrm>
            <a:off x="10175623" y="158233"/>
            <a:ext cx="1875282" cy="710959"/>
          </a:xfrm>
          <a:prstGeom prst="rect">
            <a:avLst/>
          </a:prstGeom>
        </p:spPr>
      </p:pic>
      <p:pic>
        <p:nvPicPr>
          <p:cNvPr id="5" name="Picture 6">
            <a:extLst>
              <a:ext uri="{FF2B5EF4-FFF2-40B4-BE49-F238E27FC236}">
                <a16:creationId xmlns:a16="http://schemas.microsoft.com/office/drawing/2014/main" id="{492F0BFF-0D99-6F71-8CC8-9E352BCF9AB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02617" y="158233"/>
            <a:ext cx="628224" cy="623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795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E5402-C248-A11A-0DA3-3C15CD361F30}"/>
            </a:ext>
          </a:extLst>
        </p:cNvPr>
        <p:cNvGrpSpPr/>
        <p:nvPr/>
      </p:nvGrpSpPr>
      <p:grpSpPr>
        <a:xfrm>
          <a:off x="0" y="0"/>
          <a:ext cx="0" cy="0"/>
          <a:chOff x="0" y="0"/>
          <a:chExt cx="0" cy="0"/>
        </a:xfrm>
      </p:grpSpPr>
      <p:sp>
        <p:nvSpPr>
          <p:cNvPr id="10" name="Rechthoek 9">
            <a:extLst>
              <a:ext uri="{FF2B5EF4-FFF2-40B4-BE49-F238E27FC236}">
                <a16:creationId xmlns:a16="http://schemas.microsoft.com/office/drawing/2014/main" id="{4EB1E26E-88AB-5269-EB9B-84FD9704AA40}"/>
              </a:ext>
            </a:extLst>
          </p:cNvPr>
          <p:cNvSpPr/>
          <p:nvPr/>
        </p:nvSpPr>
        <p:spPr>
          <a:xfrm>
            <a:off x="530352" y="1417320"/>
            <a:ext cx="11119104" cy="52029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l-NL" dirty="0"/>
          </a:p>
        </p:txBody>
      </p:sp>
      <p:sp>
        <p:nvSpPr>
          <p:cNvPr id="2" name="Titel 1">
            <a:extLst>
              <a:ext uri="{FF2B5EF4-FFF2-40B4-BE49-F238E27FC236}">
                <a16:creationId xmlns:a16="http://schemas.microsoft.com/office/drawing/2014/main" id="{A1BD2799-6A24-BC61-AB1C-1661FCD82824}"/>
              </a:ext>
            </a:extLst>
          </p:cNvPr>
          <p:cNvSpPr>
            <a:spLocks noGrp="1"/>
          </p:cNvSpPr>
          <p:nvPr>
            <p:ph type="title"/>
          </p:nvPr>
        </p:nvSpPr>
        <p:spPr/>
        <p:txBody>
          <a:bodyPr/>
          <a:lstStyle/>
          <a:p>
            <a:r>
              <a:rPr lang="nl-NL" sz="3600" dirty="0"/>
              <a:t>Projectgebied </a:t>
            </a:r>
            <a:r>
              <a:rPr lang="nl-NL" sz="3600" dirty="0" err="1"/>
              <a:t>Buulder</a:t>
            </a:r>
            <a:r>
              <a:rPr lang="nl-NL" sz="3600" dirty="0"/>
              <a:t> Aa</a:t>
            </a:r>
          </a:p>
        </p:txBody>
      </p:sp>
      <p:pic>
        <p:nvPicPr>
          <p:cNvPr id="3" name="Picture 8">
            <a:extLst>
              <a:ext uri="{FF2B5EF4-FFF2-40B4-BE49-F238E27FC236}">
                <a16:creationId xmlns:a16="http://schemas.microsoft.com/office/drawing/2014/main" id="{C98EF755-A9E7-4DE5-26B0-93CB52852C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062" y="1564546"/>
            <a:ext cx="8115300"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Home | Waterschap De Dommel">
            <a:extLst>
              <a:ext uri="{FF2B5EF4-FFF2-40B4-BE49-F238E27FC236}">
                <a16:creationId xmlns:a16="http://schemas.microsoft.com/office/drawing/2014/main" id="{59728FC4-9EBC-F6AE-846F-9CE44F7010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9975" y="5625127"/>
            <a:ext cx="1292606" cy="859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Provincie Noord Brabant - Food Tech Brainport">
            <a:extLst>
              <a:ext uri="{FF2B5EF4-FFF2-40B4-BE49-F238E27FC236}">
                <a16:creationId xmlns:a16="http://schemas.microsoft.com/office/drawing/2014/main" id="{719E010C-1E27-D05A-B88A-7CF9F5BF57B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9564" b="31605"/>
          <a:stretch>
            <a:fillRect/>
          </a:stretch>
        </p:blipFill>
        <p:spPr bwMode="auto">
          <a:xfrm>
            <a:off x="9336087" y="4577906"/>
            <a:ext cx="2200275" cy="47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a:extLst>
              <a:ext uri="{FF2B5EF4-FFF2-40B4-BE49-F238E27FC236}">
                <a16:creationId xmlns:a16="http://schemas.microsoft.com/office/drawing/2014/main" id="{3B087FDB-82C9-AE9A-8C35-D353A04F33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50101"/>
          <a:stretch>
            <a:fillRect/>
          </a:stretch>
        </p:blipFill>
        <p:spPr bwMode="auto">
          <a:xfrm>
            <a:off x="655638" y="4639206"/>
            <a:ext cx="8438512" cy="1923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6" descr="Bachelor Management of the Living Environment at HAS green academy - Dutch School of Landscape Architecture DSL">
            <a:extLst>
              <a:ext uri="{FF2B5EF4-FFF2-40B4-BE49-F238E27FC236}">
                <a16:creationId xmlns:a16="http://schemas.microsoft.com/office/drawing/2014/main" id="{B5E3B542-6CE6-7C31-517A-E0421EA6CF87}"/>
              </a:ext>
            </a:extLst>
          </p:cNvPr>
          <p:cNvPicPr>
            <a:picLocks noChangeAspect="1"/>
          </p:cNvPicPr>
          <p:nvPr/>
        </p:nvPicPr>
        <p:blipFill>
          <a:blip r:embed="rId7"/>
          <a:srcRect l="27039" t="21090" r="23401" b="20185"/>
          <a:stretch>
            <a:fillRect/>
          </a:stretch>
        </p:blipFill>
        <p:spPr>
          <a:xfrm>
            <a:off x="11346057" y="-22771"/>
            <a:ext cx="851904" cy="865952"/>
          </a:xfrm>
          <a:prstGeom prst="rect">
            <a:avLst/>
          </a:prstGeom>
        </p:spPr>
      </p:pic>
      <p:pic>
        <p:nvPicPr>
          <p:cNvPr id="9" name="Afbeelding 8">
            <a:extLst>
              <a:ext uri="{FF2B5EF4-FFF2-40B4-BE49-F238E27FC236}">
                <a16:creationId xmlns:a16="http://schemas.microsoft.com/office/drawing/2014/main" id="{0D74BF7E-30BE-FB4E-1F61-995EF3A246A0}"/>
              </a:ext>
            </a:extLst>
          </p:cNvPr>
          <p:cNvPicPr>
            <a:picLocks noChangeAspect="1"/>
          </p:cNvPicPr>
          <p:nvPr/>
        </p:nvPicPr>
        <p:blipFill>
          <a:blip r:embed="rId8"/>
          <a:stretch>
            <a:fillRect/>
          </a:stretch>
        </p:blipFill>
        <p:spPr>
          <a:xfrm>
            <a:off x="8883362" y="1564546"/>
            <a:ext cx="2478307" cy="2733133"/>
          </a:xfrm>
          <a:prstGeom prst="rect">
            <a:avLst/>
          </a:prstGeom>
        </p:spPr>
      </p:pic>
    </p:spTree>
    <p:extLst>
      <p:ext uri="{BB962C8B-B14F-4D97-AF65-F5344CB8AC3E}">
        <p14:creationId xmlns:p14="http://schemas.microsoft.com/office/powerpoint/2010/main" val="2274621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A7C28-F204-41B0-6E51-0A41FAA86B79}"/>
            </a:ext>
          </a:extLst>
        </p:cNvPr>
        <p:cNvGrpSpPr/>
        <p:nvPr/>
      </p:nvGrpSpPr>
      <p:grpSpPr>
        <a:xfrm>
          <a:off x="0" y="0"/>
          <a:ext cx="0" cy="0"/>
          <a:chOff x="0" y="0"/>
          <a:chExt cx="0" cy="0"/>
        </a:xfrm>
      </p:grpSpPr>
      <p:sp>
        <p:nvSpPr>
          <p:cNvPr id="10" name="Rechthoek 9">
            <a:extLst>
              <a:ext uri="{FF2B5EF4-FFF2-40B4-BE49-F238E27FC236}">
                <a16:creationId xmlns:a16="http://schemas.microsoft.com/office/drawing/2014/main" id="{CDEF13D1-64BF-729C-E9A6-5CE1A9D99FB0}"/>
              </a:ext>
            </a:extLst>
          </p:cNvPr>
          <p:cNvSpPr/>
          <p:nvPr/>
        </p:nvSpPr>
        <p:spPr>
          <a:xfrm>
            <a:off x="530352" y="1417320"/>
            <a:ext cx="11119104" cy="52029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l-NL" dirty="0"/>
          </a:p>
        </p:txBody>
      </p:sp>
      <p:sp>
        <p:nvSpPr>
          <p:cNvPr id="2" name="Titel 1">
            <a:extLst>
              <a:ext uri="{FF2B5EF4-FFF2-40B4-BE49-F238E27FC236}">
                <a16:creationId xmlns:a16="http://schemas.microsoft.com/office/drawing/2014/main" id="{D0E47796-C428-84E9-2E74-BDA2CDF9DBAE}"/>
              </a:ext>
            </a:extLst>
          </p:cNvPr>
          <p:cNvSpPr>
            <a:spLocks noGrp="1"/>
          </p:cNvSpPr>
          <p:nvPr>
            <p:ph type="title"/>
          </p:nvPr>
        </p:nvSpPr>
        <p:spPr/>
        <p:txBody>
          <a:bodyPr/>
          <a:lstStyle/>
          <a:p>
            <a:r>
              <a:rPr lang="nl-NL" sz="3600" dirty="0"/>
              <a:t>Keukentafelgesprekken</a:t>
            </a:r>
          </a:p>
        </p:txBody>
      </p:sp>
      <p:pic>
        <p:nvPicPr>
          <p:cNvPr id="3" name="Picture 10">
            <a:extLst>
              <a:ext uri="{FF2B5EF4-FFF2-40B4-BE49-F238E27FC236}">
                <a16:creationId xmlns:a16="http://schemas.microsoft.com/office/drawing/2014/main" id="{E4F4B7EC-7ED5-CCA0-9F7C-3AC424D39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7341" y="1809570"/>
            <a:ext cx="5945797" cy="4418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a:extLst>
              <a:ext uri="{FF2B5EF4-FFF2-40B4-BE49-F238E27FC236}">
                <a16:creationId xmlns:a16="http://schemas.microsoft.com/office/drawing/2014/main" id="{CA59EB68-FBB6-BACE-BE5C-7C66FAA45C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7548" y="1481352"/>
            <a:ext cx="2735251" cy="500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3" descr="Bachelor Management of the Living Environment at HAS green academy - Dutch School of Landscape Architecture DSL">
            <a:extLst>
              <a:ext uri="{FF2B5EF4-FFF2-40B4-BE49-F238E27FC236}">
                <a16:creationId xmlns:a16="http://schemas.microsoft.com/office/drawing/2014/main" id="{A4E281DD-F585-F9C9-8C23-0B041AEA0D92}"/>
              </a:ext>
            </a:extLst>
          </p:cNvPr>
          <p:cNvPicPr>
            <a:picLocks noChangeAspect="1"/>
          </p:cNvPicPr>
          <p:nvPr/>
        </p:nvPicPr>
        <p:blipFill>
          <a:blip r:embed="rId4"/>
          <a:srcRect l="27039" t="21090" r="23401" b="20185"/>
          <a:stretch>
            <a:fillRect/>
          </a:stretch>
        </p:blipFill>
        <p:spPr>
          <a:xfrm>
            <a:off x="11346057" y="-22771"/>
            <a:ext cx="851904" cy="865952"/>
          </a:xfrm>
          <a:prstGeom prst="rect">
            <a:avLst/>
          </a:prstGeom>
        </p:spPr>
      </p:pic>
    </p:spTree>
    <p:extLst>
      <p:ext uri="{BB962C8B-B14F-4D97-AF65-F5344CB8AC3E}">
        <p14:creationId xmlns:p14="http://schemas.microsoft.com/office/powerpoint/2010/main" val="4020646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84278-924B-5DBF-7C75-78F83E49A75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8B2CA26-F344-C2C8-9F9C-4C2232AA21E9}"/>
              </a:ext>
            </a:extLst>
          </p:cNvPr>
          <p:cNvSpPr>
            <a:spLocks noGrp="1"/>
          </p:cNvSpPr>
          <p:nvPr>
            <p:ph type="title"/>
          </p:nvPr>
        </p:nvSpPr>
        <p:spPr/>
        <p:txBody>
          <a:bodyPr/>
          <a:lstStyle/>
          <a:p>
            <a:r>
              <a:rPr lang="nl-NL" sz="3600" dirty="0"/>
              <a:t>Technische maatregelen</a:t>
            </a:r>
          </a:p>
        </p:txBody>
      </p:sp>
      <p:sp>
        <p:nvSpPr>
          <p:cNvPr id="6" name="Rechthoek 5">
            <a:extLst>
              <a:ext uri="{FF2B5EF4-FFF2-40B4-BE49-F238E27FC236}">
                <a16:creationId xmlns:a16="http://schemas.microsoft.com/office/drawing/2014/main" id="{C0259DF1-9071-A416-2496-3D0ACD13DB2B}"/>
              </a:ext>
            </a:extLst>
          </p:cNvPr>
          <p:cNvSpPr/>
          <p:nvPr/>
        </p:nvSpPr>
        <p:spPr>
          <a:xfrm>
            <a:off x="530352" y="1417320"/>
            <a:ext cx="11119104" cy="52029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l-NL" dirty="0"/>
          </a:p>
        </p:txBody>
      </p:sp>
      <p:pic>
        <p:nvPicPr>
          <p:cNvPr id="3" name="Picture 7">
            <a:extLst>
              <a:ext uri="{FF2B5EF4-FFF2-40B4-BE49-F238E27FC236}">
                <a16:creationId xmlns:a16="http://schemas.microsoft.com/office/drawing/2014/main" id="{4F67FA0C-2282-2B54-3910-B096A0A031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075" y="760320"/>
            <a:ext cx="1288415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3" descr="Bachelor Management of the Living Environment at HAS green academy - Dutch School of Landscape Architecture DSL">
            <a:extLst>
              <a:ext uri="{FF2B5EF4-FFF2-40B4-BE49-F238E27FC236}">
                <a16:creationId xmlns:a16="http://schemas.microsoft.com/office/drawing/2014/main" id="{9D7CFCBC-C987-F5B6-D869-C109CAE3D214}"/>
              </a:ext>
            </a:extLst>
          </p:cNvPr>
          <p:cNvPicPr>
            <a:picLocks noChangeAspect="1"/>
          </p:cNvPicPr>
          <p:nvPr/>
        </p:nvPicPr>
        <p:blipFill>
          <a:blip r:embed="rId4"/>
          <a:srcRect l="27039" t="21090" r="23401" b="20185"/>
          <a:stretch>
            <a:fillRect/>
          </a:stretch>
        </p:blipFill>
        <p:spPr>
          <a:xfrm>
            <a:off x="11346057" y="-22771"/>
            <a:ext cx="851904" cy="865952"/>
          </a:xfrm>
          <a:prstGeom prst="rect">
            <a:avLst/>
          </a:prstGeom>
        </p:spPr>
      </p:pic>
      <p:sp>
        <p:nvSpPr>
          <p:cNvPr id="5" name="Rechthoek 4">
            <a:extLst>
              <a:ext uri="{FF2B5EF4-FFF2-40B4-BE49-F238E27FC236}">
                <a16:creationId xmlns:a16="http://schemas.microsoft.com/office/drawing/2014/main" id="{D88C4A6A-D4DA-FB54-FA86-5A9CEA649EBA}"/>
              </a:ext>
            </a:extLst>
          </p:cNvPr>
          <p:cNvSpPr/>
          <p:nvPr/>
        </p:nvSpPr>
        <p:spPr>
          <a:xfrm>
            <a:off x="801666" y="2918564"/>
            <a:ext cx="10675849" cy="37016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Picture 11">
            <a:extLst>
              <a:ext uri="{FF2B5EF4-FFF2-40B4-BE49-F238E27FC236}">
                <a16:creationId xmlns:a16="http://schemas.microsoft.com/office/drawing/2014/main" id="{48C7891A-9C7F-4B75-86E8-5A1B46BA78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485" y="5947945"/>
            <a:ext cx="5381515" cy="537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278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39E1-43D7-4457-19BF-AEAADB35193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585D4B-E842-A081-B5B1-383D2CD3150E}"/>
              </a:ext>
            </a:extLst>
          </p:cNvPr>
          <p:cNvSpPr>
            <a:spLocks noGrp="1"/>
          </p:cNvSpPr>
          <p:nvPr>
            <p:ph type="title"/>
          </p:nvPr>
        </p:nvSpPr>
        <p:spPr/>
        <p:txBody>
          <a:bodyPr/>
          <a:lstStyle/>
          <a:p>
            <a:r>
              <a:rPr lang="nl-NL" sz="3600" dirty="0"/>
              <a:t>Twee scenario’s </a:t>
            </a:r>
          </a:p>
        </p:txBody>
      </p:sp>
      <p:sp>
        <p:nvSpPr>
          <p:cNvPr id="6" name="Rechthoek 5">
            <a:extLst>
              <a:ext uri="{FF2B5EF4-FFF2-40B4-BE49-F238E27FC236}">
                <a16:creationId xmlns:a16="http://schemas.microsoft.com/office/drawing/2014/main" id="{C00ED52E-72B5-9756-5475-8B7D762D965A}"/>
              </a:ext>
            </a:extLst>
          </p:cNvPr>
          <p:cNvSpPr/>
          <p:nvPr/>
        </p:nvSpPr>
        <p:spPr>
          <a:xfrm>
            <a:off x="530352" y="1417320"/>
            <a:ext cx="11119104" cy="52029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l-NL" dirty="0"/>
          </a:p>
        </p:txBody>
      </p:sp>
      <p:sp>
        <p:nvSpPr>
          <p:cNvPr id="63" name="Tekstvak 62">
            <a:extLst>
              <a:ext uri="{FF2B5EF4-FFF2-40B4-BE49-F238E27FC236}">
                <a16:creationId xmlns:a16="http://schemas.microsoft.com/office/drawing/2014/main" id="{710EC339-58C6-FB16-AE86-57AF86EBA07E}"/>
              </a:ext>
            </a:extLst>
          </p:cNvPr>
          <p:cNvSpPr txBox="1"/>
          <p:nvPr/>
        </p:nvSpPr>
        <p:spPr>
          <a:xfrm>
            <a:off x="614451" y="1417320"/>
            <a:ext cx="6964588" cy="492443"/>
          </a:xfrm>
          <a:prstGeom prst="rect">
            <a:avLst/>
          </a:prstGeom>
          <a:noFill/>
        </p:spPr>
        <p:txBody>
          <a:bodyPr wrap="square" lIns="182880" tIns="91440" rIns="182880" bIns="91440" rtlCol="0">
            <a:spAutoFit/>
          </a:bodyPr>
          <a:lstStyle/>
          <a:p>
            <a:pPr algn="l"/>
            <a:r>
              <a:rPr lang="nl-NL" sz="2000" dirty="0"/>
              <a:t>Toekomstperspectieven met twee scenario’s</a:t>
            </a:r>
          </a:p>
        </p:txBody>
      </p:sp>
      <p:sp>
        <p:nvSpPr>
          <p:cNvPr id="64" name="Tijdelijke aanduiding voor tekst 61">
            <a:extLst>
              <a:ext uri="{FF2B5EF4-FFF2-40B4-BE49-F238E27FC236}">
                <a16:creationId xmlns:a16="http://schemas.microsoft.com/office/drawing/2014/main" id="{91263400-3483-6FF8-88E8-E12F8ABC9F57}"/>
              </a:ext>
            </a:extLst>
          </p:cNvPr>
          <p:cNvSpPr txBox="1">
            <a:spLocks/>
          </p:cNvSpPr>
          <p:nvPr/>
        </p:nvSpPr>
        <p:spPr>
          <a:xfrm>
            <a:off x="1130264" y="1911258"/>
            <a:ext cx="2097114" cy="2016853"/>
          </a:xfrm>
          <a:prstGeom prst="ellipse">
            <a:avLst/>
          </a:prstGeom>
          <a:solidFill>
            <a:srgbClr val="1CD454"/>
          </a:solidFill>
        </p:spPr>
        <p:txBody>
          <a:bodyPr vert="horz" lIns="274320" tIns="274320" rIns="274320" bIns="274320" rtlCol="0" anchor="ctr">
            <a:noAutofit/>
          </a:bodyPr>
          <a:lstStyle>
            <a:lvl1pPr marL="0" indent="0" algn="ctr" defTabSz="3026755" rtl="0" eaLnBrk="1" latinLnBrk="0" hangingPunct="1">
              <a:lnSpc>
                <a:spcPct val="110000"/>
              </a:lnSpc>
              <a:spcBef>
                <a:spcPts val="0"/>
              </a:spcBef>
              <a:spcAft>
                <a:spcPts val="2500"/>
              </a:spcAft>
              <a:buFont typeface="Arial" panose="020B0604020202020204" pitchFamily="34" charset="0"/>
              <a:buNone/>
              <a:defRPr sz="4500" kern="1200">
                <a:solidFill>
                  <a:schemeClr val="bg1"/>
                </a:solidFill>
                <a:latin typeface="+mj-lt"/>
                <a:ea typeface="+mn-ea"/>
                <a:cs typeface="+mn-cs"/>
              </a:defRPr>
            </a:lvl1pPr>
            <a:lvl2pPr marL="1513378"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2pPr>
            <a:lvl3pPr marL="3026755"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3pPr>
            <a:lvl4pPr marL="4540133"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4pPr>
            <a:lvl5pPr marL="6053511"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5pPr>
            <a:lvl6pPr marL="8323577"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6pPr>
            <a:lvl7pPr marL="9836955"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7pPr>
            <a:lvl8pPr marL="11350333"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8pPr>
            <a:lvl9pPr marL="12863711"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9pPr>
          </a:lstStyle>
          <a:p>
            <a:endParaRPr lang="en-US">
              <a:solidFill>
                <a:srgbClr val="1CD454"/>
              </a:solidFill>
            </a:endParaRPr>
          </a:p>
        </p:txBody>
      </p:sp>
      <p:sp>
        <p:nvSpPr>
          <p:cNvPr id="65" name="Tijdelijke aanduiding voor tekst 61">
            <a:extLst>
              <a:ext uri="{FF2B5EF4-FFF2-40B4-BE49-F238E27FC236}">
                <a16:creationId xmlns:a16="http://schemas.microsoft.com/office/drawing/2014/main" id="{50990845-0B59-F38C-855C-C026D4AD18B9}"/>
              </a:ext>
            </a:extLst>
          </p:cNvPr>
          <p:cNvSpPr txBox="1">
            <a:spLocks/>
          </p:cNvSpPr>
          <p:nvPr/>
        </p:nvSpPr>
        <p:spPr>
          <a:xfrm>
            <a:off x="3588690" y="1911257"/>
            <a:ext cx="2097114" cy="2016853"/>
          </a:xfrm>
          <a:prstGeom prst="ellipse">
            <a:avLst/>
          </a:prstGeom>
          <a:solidFill>
            <a:srgbClr val="1CD454"/>
          </a:solidFill>
        </p:spPr>
        <p:txBody>
          <a:bodyPr vert="horz" lIns="274320" tIns="274320" rIns="274320" bIns="274320" rtlCol="0" anchor="ctr">
            <a:noAutofit/>
          </a:bodyPr>
          <a:lstStyle>
            <a:lvl1pPr marL="0" indent="0" algn="ctr" defTabSz="3026755" rtl="0" eaLnBrk="1" latinLnBrk="0" hangingPunct="1">
              <a:lnSpc>
                <a:spcPct val="110000"/>
              </a:lnSpc>
              <a:spcBef>
                <a:spcPts val="0"/>
              </a:spcBef>
              <a:spcAft>
                <a:spcPts val="2500"/>
              </a:spcAft>
              <a:buFont typeface="Arial" panose="020B0604020202020204" pitchFamily="34" charset="0"/>
              <a:buNone/>
              <a:defRPr sz="4500" kern="1200">
                <a:solidFill>
                  <a:schemeClr val="bg1"/>
                </a:solidFill>
                <a:latin typeface="+mj-lt"/>
                <a:ea typeface="+mn-ea"/>
                <a:cs typeface="+mn-cs"/>
              </a:defRPr>
            </a:lvl1pPr>
            <a:lvl2pPr marL="1513378"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2pPr>
            <a:lvl3pPr marL="3026755"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3pPr>
            <a:lvl4pPr marL="4540133"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4pPr>
            <a:lvl5pPr marL="6053511"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5pPr>
            <a:lvl6pPr marL="8323577"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6pPr>
            <a:lvl7pPr marL="9836955"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7pPr>
            <a:lvl8pPr marL="11350333"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8pPr>
            <a:lvl9pPr marL="12863711"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9pPr>
          </a:lstStyle>
          <a:p>
            <a:endParaRPr lang="en-US"/>
          </a:p>
        </p:txBody>
      </p:sp>
      <p:pic>
        <p:nvPicPr>
          <p:cNvPr id="66" name="Afbeelding 65">
            <a:extLst>
              <a:ext uri="{FF2B5EF4-FFF2-40B4-BE49-F238E27FC236}">
                <a16:creationId xmlns:a16="http://schemas.microsoft.com/office/drawing/2014/main" id="{FE6C77FA-B1FC-915C-CC84-85AF84D1818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314848" y="2040848"/>
            <a:ext cx="1729869" cy="1757674"/>
          </a:xfrm>
          <a:prstGeom prst="flowChartConnector">
            <a:avLst/>
          </a:prstGeom>
          <a:noFill/>
          <a:ln>
            <a:noFill/>
          </a:ln>
        </p:spPr>
      </p:pic>
      <p:pic>
        <p:nvPicPr>
          <p:cNvPr id="67" name="Afbeelding 66">
            <a:extLst>
              <a:ext uri="{FF2B5EF4-FFF2-40B4-BE49-F238E27FC236}">
                <a16:creationId xmlns:a16="http://schemas.microsoft.com/office/drawing/2014/main" id="{EC9C77E9-D3C8-19E0-5CD3-BF8A8E189C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763297" y="2040848"/>
            <a:ext cx="1747901" cy="1757674"/>
          </a:xfrm>
          <a:prstGeom prst="ellipse">
            <a:avLst/>
          </a:prstGeom>
        </p:spPr>
      </p:pic>
      <p:sp>
        <p:nvSpPr>
          <p:cNvPr id="68" name="Text Placeholder 49">
            <a:extLst>
              <a:ext uri="{FF2B5EF4-FFF2-40B4-BE49-F238E27FC236}">
                <a16:creationId xmlns:a16="http://schemas.microsoft.com/office/drawing/2014/main" id="{3FF4B47A-E6EC-3DB1-B96A-7AFB69AB4B69}"/>
              </a:ext>
            </a:extLst>
          </p:cNvPr>
          <p:cNvSpPr txBox="1">
            <a:spLocks/>
          </p:cNvSpPr>
          <p:nvPr/>
        </p:nvSpPr>
        <p:spPr>
          <a:xfrm>
            <a:off x="963686" y="3703501"/>
            <a:ext cx="2263002" cy="1207716"/>
          </a:xfrm>
          <a:prstGeom prst="rect">
            <a:avLst/>
          </a:prstGeom>
        </p:spPr>
        <p:txBody>
          <a:bodyPr vert="horz" wrap="square" lIns="274320" tIns="274320" rIns="274320" bIns="274320" rtlCol="0">
            <a:noAutofit/>
          </a:bodyPr>
          <a:lstStyle>
            <a:lvl1pPr marL="0" indent="0" algn="l" defTabSz="3026755" rtl="0" eaLnBrk="1" latinLnBrk="0" hangingPunct="1">
              <a:lnSpc>
                <a:spcPct val="110000"/>
              </a:lnSpc>
              <a:spcBef>
                <a:spcPts val="0"/>
              </a:spcBef>
              <a:spcAft>
                <a:spcPts val="2500"/>
              </a:spcAft>
              <a:buFont typeface="Arial" panose="020B0604020202020204" pitchFamily="34" charset="0"/>
              <a:buNone/>
              <a:defRPr sz="4500" kern="1200">
                <a:solidFill>
                  <a:schemeClr val="tx1"/>
                </a:solidFill>
                <a:latin typeface="+mn-lt"/>
                <a:ea typeface="Source Sans Pro" panose="020B0503030403020204" pitchFamily="34" charset="0"/>
                <a:cs typeface="+mn-cs"/>
              </a:defRPr>
            </a:lvl1pPr>
            <a:lvl2pPr marL="1513378"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2pPr>
            <a:lvl3pPr marL="3026755"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3pPr>
            <a:lvl4pPr marL="4540133"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4pPr>
            <a:lvl5pPr marL="6053511"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5pPr>
            <a:lvl6pPr marL="8323577"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6pPr>
            <a:lvl7pPr marL="9836955"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7pPr>
            <a:lvl8pPr marL="11350333"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8pPr>
            <a:lvl9pPr marL="12863711"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9pPr>
          </a:lstStyle>
          <a:p>
            <a:pPr algn="ctr"/>
            <a:r>
              <a:rPr lang="nl-NL" sz="1800" b="1" dirty="0">
                <a:solidFill>
                  <a:srgbClr val="0E2841"/>
                </a:solidFill>
              </a:rPr>
              <a:t>Technologisch gereguleerd</a:t>
            </a:r>
          </a:p>
        </p:txBody>
      </p:sp>
      <p:sp>
        <p:nvSpPr>
          <p:cNvPr id="69" name="Text Placeholder 49">
            <a:extLst>
              <a:ext uri="{FF2B5EF4-FFF2-40B4-BE49-F238E27FC236}">
                <a16:creationId xmlns:a16="http://schemas.microsoft.com/office/drawing/2014/main" id="{146852BA-A982-E8CC-5CCA-E5693FED3C5D}"/>
              </a:ext>
            </a:extLst>
          </p:cNvPr>
          <p:cNvSpPr txBox="1">
            <a:spLocks/>
          </p:cNvSpPr>
          <p:nvPr/>
        </p:nvSpPr>
        <p:spPr>
          <a:xfrm>
            <a:off x="3079303" y="3703501"/>
            <a:ext cx="3180535" cy="873012"/>
          </a:xfrm>
          <a:prstGeom prst="rect">
            <a:avLst/>
          </a:prstGeom>
        </p:spPr>
        <p:txBody>
          <a:bodyPr vert="horz" wrap="square" lIns="274320" tIns="274320" rIns="274320" bIns="274320" rtlCol="0">
            <a:noAutofit/>
          </a:bodyPr>
          <a:lstStyle>
            <a:lvl1pPr marL="0" indent="0" algn="l" defTabSz="3026755" rtl="0" eaLnBrk="1" latinLnBrk="0" hangingPunct="1">
              <a:lnSpc>
                <a:spcPct val="110000"/>
              </a:lnSpc>
              <a:spcBef>
                <a:spcPts val="0"/>
              </a:spcBef>
              <a:spcAft>
                <a:spcPts val="2500"/>
              </a:spcAft>
              <a:buFont typeface="Arial" panose="020B0604020202020204" pitchFamily="34" charset="0"/>
              <a:buNone/>
              <a:defRPr sz="4500" kern="1200">
                <a:solidFill>
                  <a:schemeClr val="tx1"/>
                </a:solidFill>
                <a:latin typeface="+mn-lt"/>
                <a:ea typeface="Source Sans Pro" panose="020B0503030403020204" pitchFamily="34" charset="0"/>
                <a:cs typeface="+mn-cs"/>
              </a:defRPr>
            </a:lvl1pPr>
            <a:lvl2pPr marL="1513378"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2pPr>
            <a:lvl3pPr marL="3026755"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3pPr>
            <a:lvl4pPr marL="4540133"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4pPr>
            <a:lvl5pPr marL="6053511" indent="0" algn="l" defTabSz="3026755" rtl="0" eaLnBrk="1" latinLnBrk="0" hangingPunct="1">
              <a:lnSpc>
                <a:spcPct val="90000"/>
              </a:lnSpc>
              <a:spcBef>
                <a:spcPts val="1655"/>
              </a:spcBef>
              <a:buFont typeface="Arial" panose="020B0604020202020204" pitchFamily="34" charset="0"/>
              <a:buNone/>
              <a:defRPr sz="3800" kern="1200">
                <a:solidFill>
                  <a:schemeClr val="tx1"/>
                </a:solidFill>
                <a:latin typeface="+mn-lt"/>
                <a:ea typeface="+mn-ea"/>
                <a:cs typeface="+mn-cs"/>
              </a:defRPr>
            </a:lvl5pPr>
            <a:lvl6pPr marL="8323577"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6pPr>
            <a:lvl7pPr marL="9836955"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7pPr>
            <a:lvl8pPr marL="11350333"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8pPr>
            <a:lvl9pPr marL="12863711"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9pPr>
          </a:lstStyle>
          <a:p>
            <a:pPr algn="ctr"/>
            <a:r>
              <a:rPr lang="nl-NL" sz="1800" b="1" dirty="0">
                <a:solidFill>
                  <a:srgbClr val="0E2841"/>
                </a:solidFill>
              </a:rPr>
              <a:t>Collectief landschapsbeheer</a:t>
            </a:r>
          </a:p>
        </p:txBody>
      </p:sp>
      <p:sp>
        <p:nvSpPr>
          <p:cNvPr id="70" name="Tekstvak 69">
            <a:extLst>
              <a:ext uri="{FF2B5EF4-FFF2-40B4-BE49-F238E27FC236}">
                <a16:creationId xmlns:a16="http://schemas.microsoft.com/office/drawing/2014/main" id="{2CFFAD86-85D2-EB8D-75BA-0672BE3D0D36}"/>
              </a:ext>
            </a:extLst>
          </p:cNvPr>
          <p:cNvSpPr txBox="1"/>
          <p:nvPr/>
        </p:nvSpPr>
        <p:spPr>
          <a:xfrm>
            <a:off x="798681" y="4799071"/>
            <a:ext cx="2800874" cy="2031325"/>
          </a:xfrm>
          <a:prstGeom prst="rect">
            <a:avLst/>
          </a:prstGeom>
          <a:noFill/>
        </p:spPr>
        <p:txBody>
          <a:bodyPr wrap="square" rtlCol="0">
            <a:spAutoFit/>
          </a:bodyPr>
          <a:lstStyle/>
          <a:p>
            <a:pPr marL="285750" indent="-285750">
              <a:buFont typeface="Arial" panose="020B0604020202020204" pitchFamily="34" charset="0"/>
              <a:buChar char="•"/>
            </a:pPr>
            <a:r>
              <a:rPr lang="nl-NL" sz="1400" i="1"/>
              <a:t>Landsparing</a:t>
            </a:r>
          </a:p>
          <a:p>
            <a:pPr marL="285750" indent="-285750">
              <a:buFont typeface="Arial" panose="020B0604020202020204" pitchFamily="34" charset="0"/>
              <a:buChar char="•"/>
            </a:pPr>
            <a:r>
              <a:rPr lang="nl-NL" sz="1400" dirty="0"/>
              <a:t>Behoud landbouwproductiviteit </a:t>
            </a:r>
          </a:p>
          <a:p>
            <a:pPr marL="285750" indent="-285750">
              <a:buFont typeface="Arial" panose="020B0604020202020204" pitchFamily="34" charset="0"/>
              <a:buChar char="•"/>
            </a:pPr>
            <a:r>
              <a:rPr lang="nl-NL" sz="1400" dirty="0"/>
              <a:t>Afname landbouwgrond </a:t>
            </a:r>
            <a:r>
              <a:rPr lang="nl-NL" sz="1400" dirty="0">
                <a:sym typeface="Wingdings" panose="05000000000000000000" pitchFamily="2" charset="2"/>
              </a:rPr>
              <a:t> </a:t>
            </a:r>
            <a:r>
              <a:rPr lang="nl-NL" sz="1400" dirty="0"/>
              <a:t>gecompenseerd door efficiëntie</a:t>
            </a:r>
          </a:p>
          <a:p>
            <a:pPr marL="285750" indent="-285750">
              <a:buFont typeface="Arial" panose="020B0604020202020204" pitchFamily="34" charset="0"/>
              <a:buChar char="•"/>
            </a:pPr>
            <a:r>
              <a:rPr lang="nl-NL" sz="1400" dirty="0"/>
              <a:t>Technologische innovaties </a:t>
            </a:r>
          </a:p>
          <a:p>
            <a:pPr marL="285750" indent="-285750">
              <a:buFontTx/>
              <a:buChar char="-"/>
            </a:pPr>
            <a:endParaRPr lang="nl-NL" sz="1400" dirty="0"/>
          </a:p>
          <a:p>
            <a:pPr marL="285750" indent="-285750">
              <a:buFontTx/>
              <a:buChar char="-"/>
            </a:pPr>
            <a:endParaRPr lang="nl-NL" sz="1400" dirty="0"/>
          </a:p>
        </p:txBody>
      </p:sp>
      <p:sp>
        <p:nvSpPr>
          <p:cNvPr id="71" name="Tekstvak 70">
            <a:extLst>
              <a:ext uri="{FF2B5EF4-FFF2-40B4-BE49-F238E27FC236}">
                <a16:creationId xmlns:a16="http://schemas.microsoft.com/office/drawing/2014/main" id="{ADC4E0F5-0E69-AB12-706E-D3BBDBE87AFF}"/>
              </a:ext>
            </a:extLst>
          </p:cNvPr>
          <p:cNvSpPr txBox="1"/>
          <p:nvPr/>
        </p:nvSpPr>
        <p:spPr>
          <a:xfrm>
            <a:off x="3581923" y="4812442"/>
            <a:ext cx="2816987" cy="1600438"/>
          </a:xfrm>
          <a:prstGeom prst="rect">
            <a:avLst/>
          </a:prstGeom>
          <a:noFill/>
        </p:spPr>
        <p:txBody>
          <a:bodyPr wrap="square" rtlCol="0">
            <a:spAutoFit/>
          </a:bodyPr>
          <a:lstStyle/>
          <a:p>
            <a:pPr marL="285750" indent="-285750">
              <a:buFont typeface="Arial" panose="020B0604020202020204" pitchFamily="34" charset="0"/>
              <a:buChar char="•"/>
            </a:pPr>
            <a:r>
              <a:rPr lang="nl-NL" sz="1400" i="1"/>
              <a:t>Landsharing</a:t>
            </a:r>
          </a:p>
          <a:p>
            <a:pPr marL="285750" indent="-285750">
              <a:buFont typeface="Arial" panose="020B0604020202020204" pitchFamily="34" charset="0"/>
              <a:buChar char="•"/>
            </a:pPr>
            <a:r>
              <a:rPr lang="nl-NL" sz="1400" dirty="0"/>
              <a:t>Water en bodem leidend </a:t>
            </a:r>
          </a:p>
          <a:p>
            <a:pPr marL="285750" indent="-285750">
              <a:buFont typeface="Arial" panose="020B0604020202020204" pitchFamily="34" charset="0"/>
              <a:buChar char="•"/>
            </a:pPr>
            <a:r>
              <a:rPr lang="nl-NL" sz="1400" dirty="0"/>
              <a:t>Alternatieve teelten</a:t>
            </a:r>
          </a:p>
          <a:p>
            <a:pPr marL="285750" indent="-285750">
              <a:buFont typeface="Arial" panose="020B0604020202020204" pitchFamily="34" charset="0"/>
              <a:buChar char="•"/>
            </a:pPr>
            <a:r>
              <a:rPr lang="nl-NL" sz="1400" dirty="0"/>
              <a:t>Flanken conventionele landbouw</a:t>
            </a:r>
          </a:p>
          <a:p>
            <a:pPr marL="285750" indent="-285750">
              <a:buFont typeface="Arial" panose="020B0604020202020204" pitchFamily="34" charset="0"/>
              <a:buChar char="•"/>
            </a:pPr>
            <a:r>
              <a:rPr lang="nl-NL" sz="1400" dirty="0"/>
              <a:t>Landschapselementen</a:t>
            </a:r>
          </a:p>
          <a:p>
            <a:pPr marL="285750" indent="-285750">
              <a:buFont typeface="Arial" panose="020B0604020202020204" pitchFamily="34" charset="0"/>
              <a:buChar char="•"/>
            </a:pPr>
            <a:r>
              <a:rPr lang="nl-NL" sz="1400" dirty="0"/>
              <a:t>Samenwerking</a:t>
            </a:r>
          </a:p>
        </p:txBody>
      </p:sp>
      <p:pic>
        <p:nvPicPr>
          <p:cNvPr id="3" name="Afbeelding 2">
            <a:extLst>
              <a:ext uri="{FF2B5EF4-FFF2-40B4-BE49-F238E27FC236}">
                <a16:creationId xmlns:a16="http://schemas.microsoft.com/office/drawing/2014/main" id="{F626B638-EAE9-9238-822E-3597314CAD8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280922" y="61305"/>
            <a:ext cx="1588730" cy="1191547"/>
          </a:xfrm>
          <a:prstGeom prst="rect">
            <a:avLst/>
          </a:prstGeom>
        </p:spPr>
      </p:pic>
      <p:pic>
        <p:nvPicPr>
          <p:cNvPr id="4" name="Afbeelding 3" descr="Bachelor Management of the Living Environment at HAS green academy - Dutch School of Landscape Architecture DSL">
            <a:extLst>
              <a:ext uri="{FF2B5EF4-FFF2-40B4-BE49-F238E27FC236}">
                <a16:creationId xmlns:a16="http://schemas.microsoft.com/office/drawing/2014/main" id="{8B3E3F8E-6A86-021D-C95D-DD2944905F9F}"/>
              </a:ext>
            </a:extLst>
          </p:cNvPr>
          <p:cNvPicPr>
            <a:picLocks noChangeAspect="1"/>
          </p:cNvPicPr>
          <p:nvPr/>
        </p:nvPicPr>
        <p:blipFill>
          <a:blip r:embed="rId6"/>
          <a:srcRect l="27039" t="21090" r="23401" b="20185"/>
          <a:stretch>
            <a:fillRect/>
          </a:stretch>
        </p:blipFill>
        <p:spPr>
          <a:xfrm>
            <a:off x="11346057" y="-22771"/>
            <a:ext cx="851904" cy="865952"/>
          </a:xfrm>
          <a:prstGeom prst="rect">
            <a:avLst/>
          </a:prstGeom>
        </p:spPr>
      </p:pic>
      <p:pic>
        <p:nvPicPr>
          <p:cNvPr id="7" name="Afbeelding 6">
            <a:extLst>
              <a:ext uri="{FF2B5EF4-FFF2-40B4-BE49-F238E27FC236}">
                <a16:creationId xmlns:a16="http://schemas.microsoft.com/office/drawing/2014/main" id="{B8D6FCD0-69F4-29FD-DEB9-8ACB8B57FD57}"/>
              </a:ext>
            </a:extLst>
          </p:cNvPr>
          <p:cNvPicPr>
            <a:picLocks noChangeAspect="1"/>
          </p:cNvPicPr>
          <p:nvPr/>
        </p:nvPicPr>
        <p:blipFill>
          <a:blip r:embed="rId7"/>
          <a:srcRect t="60485"/>
          <a:stretch>
            <a:fillRect/>
          </a:stretch>
        </p:blipFill>
        <p:spPr>
          <a:xfrm>
            <a:off x="8951481" y="-46797"/>
            <a:ext cx="1205737" cy="1309704"/>
          </a:xfrm>
          <a:prstGeom prst="rect">
            <a:avLst/>
          </a:prstGeom>
        </p:spPr>
      </p:pic>
      <p:pic>
        <p:nvPicPr>
          <p:cNvPr id="8" name="Afbeelding 7">
            <a:extLst>
              <a:ext uri="{FF2B5EF4-FFF2-40B4-BE49-F238E27FC236}">
                <a16:creationId xmlns:a16="http://schemas.microsoft.com/office/drawing/2014/main" id="{A9A6E81B-2898-DC77-7307-3CF4993CB520}"/>
              </a:ext>
            </a:extLst>
          </p:cNvPr>
          <p:cNvPicPr>
            <a:picLocks noChangeAspect="1"/>
          </p:cNvPicPr>
          <p:nvPr/>
        </p:nvPicPr>
        <p:blipFill>
          <a:blip r:embed="rId7"/>
          <a:srcRect b="63373"/>
          <a:stretch>
            <a:fillRect/>
          </a:stretch>
        </p:blipFill>
        <p:spPr>
          <a:xfrm>
            <a:off x="9966046" y="70253"/>
            <a:ext cx="1205737" cy="1213987"/>
          </a:xfrm>
          <a:prstGeom prst="rect">
            <a:avLst/>
          </a:prstGeom>
        </p:spPr>
      </p:pic>
      <p:graphicFrame>
        <p:nvGraphicFramePr>
          <p:cNvPr id="5" name="Grafiek 4">
            <a:extLst>
              <a:ext uri="{FF2B5EF4-FFF2-40B4-BE49-F238E27FC236}">
                <a16:creationId xmlns:a16="http://schemas.microsoft.com/office/drawing/2014/main" id="{EFA1F4B6-D1F2-F4F9-46D0-E675C5A0AAAF}"/>
              </a:ext>
            </a:extLst>
          </p:cNvPr>
          <p:cNvGraphicFramePr/>
          <p:nvPr>
            <p:extLst>
              <p:ext uri="{D42A27DB-BD31-4B8C-83A1-F6EECF244321}">
                <p14:modId xmlns:p14="http://schemas.microsoft.com/office/powerpoint/2010/main" val="3064121936"/>
              </p:ext>
            </p:extLst>
          </p:nvPr>
        </p:nvGraphicFramePr>
        <p:xfrm>
          <a:off x="6506198" y="1597836"/>
          <a:ext cx="4939340" cy="4660548"/>
        </p:xfrm>
        <a:graphic>
          <a:graphicData uri="http://schemas.openxmlformats.org/drawingml/2006/chart">
            <c:chart xmlns:c="http://schemas.openxmlformats.org/drawingml/2006/chart" xmlns:r="http://schemas.openxmlformats.org/officeDocument/2006/relationships" r:id="rId8"/>
          </a:graphicData>
        </a:graphic>
      </p:graphicFrame>
      <p:pic>
        <p:nvPicPr>
          <p:cNvPr id="74" name="Afbeelding 73" descr="De Natuurverdubbelaars - OneWorld">
            <a:extLst>
              <a:ext uri="{FF2B5EF4-FFF2-40B4-BE49-F238E27FC236}">
                <a16:creationId xmlns:a16="http://schemas.microsoft.com/office/drawing/2014/main" id="{F1C6696F-68D5-F8A9-EDCC-83AE1A3E8A15}"/>
              </a:ext>
            </a:extLst>
          </p:cNvPr>
          <p:cNvPicPr>
            <a:picLocks noChangeAspect="1"/>
          </p:cNvPicPr>
          <p:nvPr/>
        </p:nvPicPr>
        <p:blipFill>
          <a:blip r:embed="rId9"/>
          <a:srcRect t="17052" b="25511"/>
          <a:stretch>
            <a:fillRect/>
          </a:stretch>
        </p:blipFill>
        <p:spPr>
          <a:xfrm>
            <a:off x="10478585" y="5932501"/>
            <a:ext cx="1019727" cy="554766"/>
          </a:xfrm>
          <a:prstGeom prst="rect">
            <a:avLst/>
          </a:prstGeom>
        </p:spPr>
      </p:pic>
      <p:pic>
        <p:nvPicPr>
          <p:cNvPr id="75" name="Afbeelding 74" descr="Collectief Waterbeheer - Het KIN">
            <a:extLst>
              <a:ext uri="{FF2B5EF4-FFF2-40B4-BE49-F238E27FC236}">
                <a16:creationId xmlns:a16="http://schemas.microsoft.com/office/drawing/2014/main" id="{0B6A8C9B-A7EB-D461-0C06-285921B0912A}"/>
              </a:ext>
            </a:extLst>
          </p:cNvPr>
          <p:cNvPicPr>
            <a:picLocks noChangeAspect="1"/>
          </p:cNvPicPr>
          <p:nvPr/>
        </p:nvPicPr>
        <p:blipFill>
          <a:blip r:embed="rId10"/>
          <a:stretch>
            <a:fillRect/>
          </a:stretch>
        </p:blipFill>
        <p:spPr>
          <a:xfrm>
            <a:off x="9182152" y="6142913"/>
            <a:ext cx="1136371" cy="344354"/>
          </a:xfrm>
          <a:prstGeom prst="rect">
            <a:avLst/>
          </a:prstGeom>
        </p:spPr>
      </p:pic>
    </p:spTree>
    <p:extLst>
      <p:ext uri="{BB962C8B-B14F-4D97-AF65-F5344CB8AC3E}">
        <p14:creationId xmlns:p14="http://schemas.microsoft.com/office/powerpoint/2010/main" val="3939771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E22D7-B333-D2E7-3594-BB0B53575FE0}"/>
            </a:ext>
          </a:extLst>
        </p:cNvPr>
        <p:cNvGrpSpPr/>
        <p:nvPr/>
      </p:nvGrpSpPr>
      <p:grpSpPr>
        <a:xfrm>
          <a:off x="0" y="0"/>
          <a:ext cx="0" cy="0"/>
          <a:chOff x="0" y="0"/>
          <a:chExt cx="0" cy="0"/>
        </a:xfrm>
      </p:grpSpPr>
      <p:sp>
        <p:nvSpPr>
          <p:cNvPr id="3" name="Tijdelijke aanduiding voor tekst 9">
            <a:extLst>
              <a:ext uri="{FF2B5EF4-FFF2-40B4-BE49-F238E27FC236}">
                <a16:creationId xmlns:a16="http://schemas.microsoft.com/office/drawing/2014/main" id="{BBF2E0DD-21DA-1D16-1955-4ACF8577B7E3}"/>
              </a:ext>
            </a:extLst>
          </p:cNvPr>
          <p:cNvSpPr txBox="1">
            <a:spLocks/>
          </p:cNvSpPr>
          <p:nvPr/>
        </p:nvSpPr>
        <p:spPr>
          <a:xfrm>
            <a:off x="9591201" y="6161267"/>
            <a:ext cx="2218316" cy="575466"/>
          </a:xfrm>
          <a:prstGeom prst="rect">
            <a:avLst/>
          </a:prstGeom>
          <a:solidFill>
            <a:schemeClr val="bg2"/>
          </a:solidFill>
        </p:spPr>
        <p:txBody>
          <a:bodyPr vert="horz" lIns="457200" tIns="365760" rIns="274320" bIns="274320" rtlCol="0" anchor="ctr">
            <a:noAutofit/>
          </a:bodyPr>
          <a:lstStyle>
            <a:lvl1pPr marL="342900" indent="-342900" algn="l" defTabSz="914400" rtl="0" eaLnBrk="1" latinLnBrk="0" hangingPunct="1">
              <a:lnSpc>
                <a:spcPct val="120000"/>
              </a:lnSpc>
              <a:spcBef>
                <a:spcPts val="1000"/>
              </a:spcBef>
              <a:buFont typeface="Arial" panose="020B0604020202020204" pitchFamily="34" charset="0"/>
              <a:buChar char="•"/>
              <a:defRPr lang="en-US" sz="2400" b="0" kern="1200" spc="100" baseline="0">
                <a:solidFill>
                  <a:schemeClr val="tx1"/>
                </a:solidFill>
                <a:latin typeface="+mn-lt"/>
                <a:ea typeface="+mj-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panose="020B0604020202020204" pitchFamily="34" charset="0"/>
                <a:ea typeface="Verdana" panose="020B0604030504040204" pitchFamily="34" charset="0"/>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Verdana" panose="020B0604030504040204" pitchFamily="34" charset="0"/>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Verdana" panose="020B0604030504040204" pitchFamily="34" charset="0"/>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l-NL" sz="1600" dirty="0"/>
          </a:p>
        </p:txBody>
      </p:sp>
      <p:sp>
        <p:nvSpPr>
          <p:cNvPr id="8" name="Titel 7">
            <a:extLst>
              <a:ext uri="{FF2B5EF4-FFF2-40B4-BE49-F238E27FC236}">
                <a16:creationId xmlns:a16="http://schemas.microsoft.com/office/drawing/2014/main" id="{67C78A78-AF18-5EBB-AFF8-67D53655A3CD}"/>
              </a:ext>
            </a:extLst>
          </p:cNvPr>
          <p:cNvSpPr>
            <a:spLocks noGrp="1"/>
          </p:cNvSpPr>
          <p:nvPr>
            <p:ph type="title"/>
          </p:nvPr>
        </p:nvSpPr>
        <p:spPr/>
        <p:txBody>
          <a:bodyPr>
            <a:noAutofit/>
          </a:bodyPr>
          <a:lstStyle/>
          <a:p>
            <a:r>
              <a:rPr lang="nl-NL" sz="3600" dirty="0"/>
              <a:t>Maatschappelijke kosten-batenanalyse</a:t>
            </a:r>
          </a:p>
        </p:txBody>
      </p:sp>
      <p:pic>
        <p:nvPicPr>
          <p:cNvPr id="4" name="Afbeelding 3" descr="De Natuurverdubbelaars - OneWorld">
            <a:extLst>
              <a:ext uri="{FF2B5EF4-FFF2-40B4-BE49-F238E27FC236}">
                <a16:creationId xmlns:a16="http://schemas.microsoft.com/office/drawing/2014/main" id="{D61A9A9B-9FDB-3ADE-44D8-85F853CE5C24}"/>
              </a:ext>
            </a:extLst>
          </p:cNvPr>
          <p:cNvPicPr>
            <a:picLocks noChangeAspect="1"/>
          </p:cNvPicPr>
          <p:nvPr/>
        </p:nvPicPr>
        <p:blipFill>
          <a:blip r:embed="rId3"/>
          <a:srcRect t="17052" b="25511"/>
          <a:stretch>
            <a:fillRect/>
          </a:stretch>
        </p:blipFill>
        <p:spPr>
          <a:xfrm>
            <a:off x="10758681" y="6181967"/>
            <a:ext cx="1019727" cy="554766"/>
          </a:xfrm>
          <a:prstGeom prst="rect">
            <a:avLst/>
          </a:prstGeom>
        </p:spPr>
      </p:pic>
      <p:pic>
        <p:nvPicPr>
          <p:cNvPr id="5" name="Afbeelding 4" descr="Collectief Waterbeheer - Het KIN">
            <a:extLst>
              <a:ext uri="{FF2B5EF4-FFF2-40B4-BE49-F238E27FC236}">
                <a16:creationId xmlns:a16="http://schemas.microsoft.com/office/drawing/2014/main" id="{AA315823-3D7F-51F4-5416-196CD945BC9D}"/>
              </a:ext>
            </a:extLst>
          </p:cNvPr>
          <p:cNvPicPr>
            <a:picLocks noChangeAspect="1"/>
          </p:cNvPicPr>
          <p:nvPr/>
        </p:nvPicPr>
        <p:blipFill>
          <a:blip r:embed="rId4"/>
          <a:stretch>
            <a:fillRect/>
          </a:stretch>
        </p:blipFill>
        <p:spPr>
          <a:xfrm>
            <a:off x="9591201" y="6312823"/>
            <a:ext cx="1136371" cy="344354"/>
          </a:xfrm>
          <a:prstGeom prst="rect">
            <a:avLst/>
          </a:prstGeom>
        </p:spPr>
      </p:pic>
      <p:pic>
        <p:nvPicPr>
          <p:cNvPr id="2" name="Afbeelding 1" descr="Bachelor Management of the Living Environment at HAS green academy - Dutch School of Landscape Architecture DSL">
            <a:extLst>
              <a:ext uri="{FF2B5EF4-FFF2-40B4-BE49-F238E27FC236}">
                <a16:creationId xmlns:a16="http://schemas.microsoft.com/office/drawing/2014/main" id="{D5F854CC-B104-E75C-0C42-876563AD8BEA}"/>
              </a:ext>
            </a:extLst>
          </p:cNvPr>
          <p:cNvPicPr>
            <a:picLocks noChangeAspect="1"/>
          </p:cNvPicPr>
          <p:nvPr/>
        </p:nvPicPr>
        <p:blipFill>
          <a:blip r:embed="rId5"/>
          <a:srcRect l="27039" t="21090" r="23401" b="20185"/>
          <a:stretch>
            <a:fillRect/>
          </a:stretch>
        </p:blipFill>
        <p:spPr>
          <a:xfrm>
            <a:off x="11346057" y="-22771"/>
            <a:ext cx="851904" cy="865952"/>
          </a:xfrm>
          <a:prstGeom prst="rect">
            <a:avLst/>
          </a:prstGeom>
        </p:spPr>
      </p:pic>
      <p:pic>
        <p:nvPicPr>
          <p:cNvPr id="6" name="Afbeelding 5">
            <a:extLst>
              <a:ext uri="{FF2B5EF4-FFF2-40B4-BE49-F238E27FC236}">
                <a16:creationId xmlns:a16="http://schemas.microsoft.com/office/drawing/2014/main" id="{9344FC53-D3BB-6AEE-710E-D742C89612AB}"/>
              </a:ext>
            </a:extLst>
          </p:cNvPr>
          <p:cNvPicPr>
            <a:picLocks noChangeAspect="1"/>
          </p:cNvPicPr>
          <p:nvPr/>
        </p:nvPicPr>
        <p:blipFill>
          <a:blip r:embed="rId6"/>
          <a:srcRect t="60485"/>
          <a:stretch>
            <a:fillRect/>
          </a:stretch>
        </p:blipFill>
        <p:spPr>
          <a:xfrm>
            <a:off x="9054085" y="-46797"/>
            <a:ext cx="1103133" cy="1198253"/>
          </a:xfrm>
          <a:prstGeom prst="rect">
            <a:avLst/>
          </a:prstGeom>
        </p:spPr>
      </p:pic>
      <p:pic>
        <p:nvPicPr>
          <p:cNvPr id="7" name="Afbeelding 6">
            <a:extLst>
              <a:ext uri="{FF2B5EF4-FFF2-40B4-BE49-F238E27FC236}">
                <a16:creationId xmlns:a16="http://schemas.microsoft.com/office/drawing/2014/main" id="{55DA7132-230E-F048-31AD-C14D57C6F923}"/>
              </a:ext>
            </a:extLst>
          </p:cNvPr>
          <p:cNvPicPr>
            <a:picLocks noChangeAspect="1"/>
          </p:cNvPicPr>
          <p:nvPr/>
        </p:nvPicPr>
        <p:blipFill>
          <a:blip r:embed="rId6"/>
          <a:srcRect b="63373"/>
          <a:stretch>
            <a:fillRect/>
          </a:stretch>
        </p:blipFill>
        <p:spPr>
          <a:xfrm>
            <a:off x="10068650" y="70253"/>
            <a:ext cx="1103133" cy="1110681"/>
          </a:xfrm>
          <a:prstGeom prst="rect">
            <a:avLst/>
          </a:prstGeom>
        </p:spPr>
      </p:pic>
      <p:pic>
        <p:nvPicPr>
          <p:cNvPr id="20" name="Afbeelding 19">
            <a:extLst>
              <a:ext uri="{FF2B5EF4-FFF2-40B4-BE49-F238E27FC236}">
                <a16:creationId xmlns:a16="http://schemas.microsoft.com/office/drawing/2014/main" id="{F8F9745F-DE73-8D27-38BE-57A498D6F796}"/>
              </a:ext>
            </a:extLst>
          </p:cNvPr>
          <p:cNvPicPr>
            <a:picLocks noChangeAspect="1"/>
          </p:cNvPicPr>
          <p:nvPr/>
        </p:nvPicPr>
        <p:blipFill>
          <a:blip r:embed="rId7"/>
          <a:srcRect t="19995"/>
          <a:stretch>
            <a:fillRect/>
          </a:stretch>
        </p:blipFill>
        <p:spPr>
          <a:xfrm>
            <a:off x="539954" y="2204534"/>
            <a:ext cx="10110840" cy="3956733"/>
          </a:xfrm>
          <a:prstGeom prst="rect">
            <a:avLst/>
          </a:prstGeom>
        </p:spPr>
      </p:pic>
    </p:spTree>
    <p:extLst>
      <p:ext uri="{BB962C8B-B14F-4D97-AF65-F5344CB8AC3E}">
        <p14:creationId xmlns:p14="http://schemas.microsoft.com/office/powerpoint/2010/main" val="1677334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0B333-2F9E-0FBF-B6B0-740E3A8FAA8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C1B8BD1-F0BE-BD22-881B-68A0B9A18C3F}"/>
              </a:ext>
            </a:extLst>
          </p:cNvPr>
          <p:cNvSpPr>
            <a:spLocks noGrp="1"/>
          </p:cNvSpPr>
          <p:nvPr>
            <p:ph type="title"/>
          </p:nvPr>
        </p:nvSpPr>
        <p:spPr>
          <a:xfrm>
            <a:off x="447138" y="373000"/>
            <a:ext cx="12850851" cy="1191547"/>
          </a:xfrm>
        </p:spPr>
        <p:txBody>
          <a:bodyPr/>
          <a:lstStyle/>
          <a:p>
            <a:r>
              <a:rPr lang="nl-NL" sz="3600" dirty="0"/>
              <a:t>Type boeren?</a:t>
            </a:r>
          </a:p>
        </p:txBody>
      </p:sp>
      <p:sp>
        <p:nvSpPr>
          <p:cNvPr id="6" name="Rechthoek 5">
            <a:extLst>
              <a:ext uri="{FF2B5EF4-FFF2-40B4-BE49-F238E27FC236}">
                <a16:creationId xmlns:a16="http://schemas.microsoft.com/office/drawing/2014/main" id="{4AD1365F-303E-2C24-6187-6085490F4495}"/>
              </a:ext>
            </a:extLst>
          </p:cNvPr>
          <p:cNvSpPr/>
          <p:nvPr/>
        </p:nvSpPr>
        <p:spPr>
          <a:xfrm>
            <a:off x="530352" y="1417320"/>
            <a:ext cx="11119104" cy="52029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l-NL" dirty="0">
              <a:solidFill>
                <a:schemeClr val="tx1"/>
              </a:solidFill>
            </a:endParaRPr>
          </a:p>
        </p:txBody>
      </p:sp>
      <p:pic>
        <p:nvPicPr>
          <p:cNvPr id="61" name="Afbeelding 60">
            <a:extLst>
              <a:ext uri="{FF2B5EF4-FFF2-40B4-BE49-F238E27FC236}">
                <a16:creationId xmlns:a16="http://schemas.microsoft.com/office/drawing/2014/main" id="{FEA66FFB-15CC-D7FC-B54B-6E4C301CD0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9530" y="1733960"/>
            <a:ext cx="5231853" cy="3923890"/>
          </a:xfrm>
          <a:prstGeom prst="rect">
            <a:avLst/>
          </a:prstGeom>
        </p:spPr>
      </p:pic>
      <p:pic>
        <p:nvPicPr>
          <p:cNvPr id="62" name="Picture 7" descr="A white background with black text&#10;&#10;AI-generated content may be incorrect.">
            <a:extLst>
              <a:ext uri="{FF2B5EF4-FFF2-40B4-BE49-F238E27FC236}">
                <a16:creationId xmlns:a16="http://schemas.microsoft.com/office/drawing/2014/main" id="{885D348D-D749-4F5B-15F6-043F6DBF5B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8928" y="5728049"/>
            <a:ext cx="6641193" cy="901740"/>
          </a:xfrm>
          <a:prstGeom prst="rect">
            <a:avLst/>
          </a:prstGeom>
        </p:spPr>
      </p:pic>
      <p:pic>
        <p:nvPicPr>
          <p:cNvPr id="63" name="Picture 10" descr="A logo with a drop of water and a drop of water&#10;&#10;AI-generated content may be incorrect.">
            <a:extLst>
              <a:ext uri="{FF2B5EF4-FFF2-40B4-BE49-F238E27FC236}">
                <a16:creationId xmlns:a16="http://schemas.microsoft.com/office/drawing/2014/main" id="{85BF9E3A-0FD8-3777-0164-2F3BDA0DA7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69713" y="5386370"/>
            <a:ext cx="1098630" cy="1098630"/>
          </a:xfrm>
          <a:prstGeom prst="rect">
            <a:avLst/>
          </a:prstGeom>
        </p:spPr>
      </p:pic>
      <p:pic>
        <p:nvPicPr>
          <p:cNvPr id="64" name="Afbeelding 1" descr="Afbeelding met groen, Lettertype, Graphics, logo&#10;&#10;Automatisch gegenereerde beschrijving">
            <a:extLst>
              <a:ext uri="{FF2B5EF4-FFF2-40B4-BE49-F238E27FC236}">
                <a16:creationId xmlns:a16="http://schemas.microsoft.com/office/drawing/2014/main" id="{46D46710-B2ED-70F9-D717-EAEE4B1DE0C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25563" y="6037154"/>
            <a:ext cx="2169199" cy="531211"/>
          </a:xfrm>
          <a:prstGeom prst="rect">
            <a:avLst/>
          </a:prstGeom>
          <a:noFill/>
          <a:ln>
            <a:noFill/>
          </a:ln>
        </p:spPr>
      </p:pic>
      <p:sp>
        <p:nvSpPr>
          <p:cNvPr id="65" name="Subtitle 2">
            <a:extLst>
              <a:ext uri="{FF2B5EF4-FFF2-40B4-BE49-F238E27FC236}">
                <a16:creationId xmlns:a16="http://schemas.microsoft.com/office/drawing/2014/main" id="{0501CBF7-ABF3-BFDA-AAD9-391CA612E3EE}"/>
              </a:ext>
            </a:extLst>
          </p:cNvPr>
          <p:cNvSpPr txBox="1">
            <a:spLocks/>
          </p:cNvSpPr>
          <p:nvPr/>
        </p:nvSpPr>
        <p:spPr>
          <a:xfrm>
            <a:off x="6616945" y="2133601"/>
            <a:ext cx="9144000" cy="1655762"/>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2800" kern="1200">
                <a:solidFill>
                  <a:schemeClr val="tx1"/>
                </a:solidFill>
                <a:latin typeface="+mn-lt"/>
                <a:ea typeface="Verdana" panose="020B0604030504040204" pitchFamily="34"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panose="020B0604020202020204" pitchFamily="34" charset="0"/>
                <a:ea typeface="Verdana" panose="020B0604030504040204" pitchFamily="34" charset="0"/>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Verdana" panose="020B0604030504040204" pitchFamily="34" charset="0"/>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Verdana" panose="020B0604030504040204" pitchFamily="34" charset="0"/>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PhD student: Zsóka Halászová</a:t>
            </a:r>
          </a:p>
          <a:p>
            <a:r>
              <a:rPr lang="en-US" sz="2000" dirty="0"/>
              <a:t>Supervisors: </a:t>
            </a:r>
          </a:p>
          <a:p>
            <a:r>
              <a:rPr lang="en-US" sz="2000" dirty="0"/>
              <a:t>Dr. Marije Schaafsma</a:t>
            </a:r>
          </a:p>
          <a:p>
            <a:r>
              <a:rPr lang="en-US" sz="2000" dirty="0"/>
              <a:t>Dr. Mark Koetse</a:t>
            </a:r>
          </a:p>
          <a:p>
            <a:endParaRPr lang="en-US" sz="2000" dirty="0"/>
          </a:p>
          <a:p>
            <a:r>
              <a:rPr lang="en-US" sz="2000" dirty="0"/>
              <a:t>Evi Willems</a:t>
            </a:r>
          </a:p>
        </p:txBody>
      </p:sp>
      <p:pic>
        <p:nvPicPr>
          <p:cNvPr id="3" name="Afbeelding 2" descr="Bachelor Management of the Living Environment at HAS green academy - Dutch School of Landscape Architecture DSL">
            <a:extLst>
              <a:ext uri="{FF2B5EF4-FFF2-40B4-BE49-F238E27FC236}">
                <a16:creationId xmlns:a16="http://schemas.microsoft.com/office/drawing/2014/main" id="{80BE8969-109A-4975-7E07-B7C102BC64B2}"/>
              </a:ext>
            </a:extLst>
          </p:cNvPr>
          <p:cNvPicPr>
            <a:picLocks noChangeAspect="1"/>
          </p:cNvPicPr>
          <p:nvPr/>
        </p:nvPicPr>
        <p:blipFill>
          <a:blip r:embed="rId7"/>
          <a:srcRect l="27039" t="21090" r="23401" b="20185"/>
          <a:stretch>
            <a:fillRect/>
          </a:stretch>
        </p:blipFill>
        <p:spPr>
          <a:xfrm>
            <a:off x="11346057" y="-22771"/>
            <a:ext cx="851904" cy="865952"/>
          </a:xfrm>
          <a:prstGeom prst="rect">
            <a:avLst/>
          </a:prstGeom>
        </p:spPr>
      </p:pic>
    </p:spTree>
    <p:extLst>
      <p:ext uri="{BB962C8B-B14F-4D97-AF65-F5344CB8AC3E}">
        <p14:creationId xmlns:p14="http://schemas.microsoft.com/office/powerpoint/2010/main" val="39210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FCE77-4B04-9B4C-C585-396BE3872CFB}"/>
            </a:ext>
          </a:extLst>
        </p:cNvPr>
        <p:cNvGrpSpPr/>
        <p:nvPr/>
      </p:nvGrpSpPr>
      <p:grpSpPr>
        <a:xfrm>
          <a:off x="0" y="0"/>
          <a:ext cx="0" cy="0"/>
          <a:chOff x="0" y="0"/>
          <a:chExt cx="0" cy="0"/>
        </a:xfrm>
      </p:grpSpPr>
      <p:sp>
        <p:nvSpPr>
          <p:cNvPr id="6" name="Rechthoek 5">
            <a:extLst>
              <a:ext uri="{FF2B5EF4-FFF2-40B4-BE49-F238E27FC236}">
                <a16:creationId xmlns:a16="http://schemas.microsoft.com/office/drawing/2014/main" id="{74D29D4E-E9F1-9B2A-9B73-95716363B526}"/>
              </a:ext>
            </a:extLst>
          </p:cNvPr>
          <p:cNvSpPr/>
          <p:nvPr/>
        </p:nvSpPr>
        <p:spPr>
          <a:xfrm>
            <a:off x="530352" y="1417320"/>
            <a:ext cx="11119104" cy="52029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l-NL" dirty="0">
              <a:solidFill>
                <a:schemeClr val="tx1"/>
              </a:solidFill>
            </a:endParaRPr>
          </a:p>
        </p:txBody>
      </p:sp>
      <p:sp>
        <p:nvSpPr>
          <p:cNvPr id="2" name="Titel 1">
            <a:extLst>
              <a:ext uri="{FF2B5EF4-FFF2-40B4-BE49-F238E27FC236}">
                <a16:creationId xmlns:a16="http://schemas.microsoft.com/office/drawing/2014/main" id="{4941DBB2-31A0-43DF-78A6-FC212DEF1882}"/>
              </a:ext>
            </a:extLst>
          </p:cNvPr>
          <p:cNvSpPr>
            <a:spLocks noGrp="1"/>
          </p:cNvSpPr>
          <p:nvPr>
            <p:ph type="title"/>
          </p:nvPr>
        </p:nvSpPr>
        <p:spPr>
          <a:xfrm>
            <a:off x="447138" y="373000"/>
            <a:ext cx="12850851" cy="1191547"/>
          </a:xfrm>
        </p:spPr>
        <p:txBody>
          <a:bodyPr/>
          <a:lstStyle/>
          <a:p>
            <a:r>
              <a:rPr lang="nl-NL" sz="3600" dirty="0"/>
              <a:t>Leren in gebiedsprocessen</a:t>
            </a:r>
          </a:p>
        </p:txBody>
      </p:sp>
      <p:pic>
        <p:nvPicPr>
          <p:cNvPr id="3" name="Afbeelding 2" descr="Bachelor Management of the Living Environment at HAS green academy - Dutch School of Landscape Architecture DSL">
            <a:extLst>
              <a:ext uri="{FF2B5EF4-FFF2-40B4-BE49-F238E27FC236}">
                <a16:creationId xmlns:a16="http://schemas.microsoft.com/office/drawing/2014/main" id="{AF1D4167-5D1E-FF6D-4387-D3E31B6F0C8F}"/>
              </a:ext>
            </a:extLst>
          </p:cNvPr>
          <p:cNvPicPr>
            <a:picLocks noChangeAspect="1"/>
          </p:cNvPicPr>
          <p:nvPr/>
        </p:nvPicPr>
        <p:blipFill>
          <a:blip r:embed="rId3"/>
          <a:srcRect l="27039" t="21090" r="23401" b="20185"/>
          <a:stretch>
            <a:fillRect/>
          </a:stretch>
        </p:blipFill>
        <p:spPr>
          <a:xfrm>
            <a:off x="11346057" y="-22771"/>
            <a:ext cx="851904" cy="865952"/>
          </a:xfrm>
          <a:prstGeom prst="rect">
            <a:avLst/>
          </a:prstGeom>
        </p:spPr>
      </p:pic>
      <p:pic>
        <p:nvPicPr>
          <p:cNvPr id="10" name="Afbeelding 9">
            <a:extLst>
              <a:ext uri="{FF2B5EF4-FFF2-40B4-BE49-F238E27FC236}">
                <a16:creationId xmlns:a16="http://schemas.microsoft.com/office/drawing/2014/main" id="{BF91BECF-A25E-6F0C-72AE-0DF342B44F7C}"/>
              </a:ext>
            </a:extLst>
          </p:cNvPr>
          <p:cNvPicPr>
            <a:picLocks noChangeAspect="1"/>
          </p:cNvPicPr>
          <p:nvPr/>
        </p:nvPicPr>
        <p:blipFill>
          <a:blip r:embed="rId4">
            <a:extLst>
              <a:ext uri="{28A0092B-C50C-407E-A947-70E740481C1C}">
                <a14:useLocalDpi xmlns:a14="http://schemas.microsoft.com/office/drawing/2010/main" val="0"/>
              </a:ext>
            </a:extLst>
          </a:blip>
          <a:srcRect l="11808" t="16186" r="24271" b="37326"/>
          <a:stretch>
            <a:fillRect/>
          </a:stretch>
        </p:blipFill>
        <p:spPr>
          <a:xfrm>
            <a:off x="1476404" y="5090655"/>
            <a:ext cx="2715299" cy="1481072"/>
          </a:xfrm>
          <a:prstGeom prst="rect">
            <a:avLst/>
          </a:prstGeom>
          <a:noFill/>
        </p:spPr>
      </p:pic>
      <p:pic>
        <p:nvPicPr>
          <p:cNvPr id="12" name="Afbeelding 11">
            <a:extLst>
              <a:ext uri="{FF2B5EF4-FFF2-40B4-BE49-F238E27FC236}">
                <a16:creationId xmlns:a16="http://schemas.microsoft.com/office/drawing/2014/main" id="{9F049D95-61A3-9B1B-5F22-BA8454CA0C8A}"/>
              </a:ext>
            </a:extLst>
          </p:cNvPr>
          <p:cNvPicPr>
            <a:picLocks noChangeAspect="1"/>
          </p:cNvPicPr>
          <p:nvPr/>
        </p:nvPicPr>
        <p:blipFill>
          <a:blip r:embed="rId5">
            <a:extLst>
              <a:ext uri="{28A0092B-C50C-407E-A947-70E740481C1C}">
                <a14:useLocalDpi xmlns:a14="http://schemas.microsoft.com/office/drawing/2010/main" val="0"/>
              </a:ext>
            </a:extLst>
          </a:blip>
          <a:srcRect l="24693" t="22853" r="9068" b="28975"/>
          <a:stretch>
            <a:fillRect/>
          </a:stretch>
        </p:blipFill>
        <p:spPr>
          <a:xfrm>
            <a:off x="1476406" y="1531769"/>
            <a:ext cx="2715299" cy="1481072"/>
          </a:xfrm>
          <a:prstGeom prst="rect">
            <a:avLst/>
          </a:prstGeom>
          <a:noFill/>
        </p:spPr>
      </p:pic>
      <p:pic>
        <p:nvPicPr>
          <p:cNvPr id="14" name="Tijdelijke aanduiding voor afbeelding 25">
            <a:extLst>
              <a:ext uri="{FF2B5EF4-FFF2-40B4-BE49-F238E27FC236}">
                <a16:creationId xmlns:a16="http://schemas.microsoft.com/office/drawing/2014/main" id="{E690D437-D9DE-5E87-CA2B-4E19ECE0FA96}"/>
              </a:ext>
            </a:extLst>
          </p:cNvPr>
          <p:cNvPicPr>
            <a:picLocks noChangeAspect="1"/>
          </p:cNvPicPr>
          <p:nvPr/>
        </p:nvPicPr>
        <p:blipFill>
          <a:blip r:embed="rId6">
            <a:extLst>
              <a:ext uri="{28A0092B-C50C-407E-A947-70E740481C1C}">
                <a14:useLocalDpi xmlns:a14="http://schemas.microsoft.com/office/drawing/2010/main" val="0"/>
              </a:ext>
            </a:extLst>
          </a:blip>
          <a:srcRect l="17878" t="28368" r="7230" b="17087"/>
          <a:stretch>
            <a:fillRect/>
          </a:stretch>
        </p:blipFill>
        <p:spPr>
          <a:xfrm>
            <a:off x="1476405" y="3311212"/>
            <a:ext cx="2715299" cy="1481073"/>
          </a:xfrm>
          <a:prstGeom prst="rect">
            <a:avLst/>
          </a:prstGeom>
          <a:solidFill>
            <a:prstClr val="white">
              <a:lumMod val="85000"/>
            </a:prstClr>
          </a:solidFill>
        </p:spPr>
      </p:pic>
      <p:pic>
        <p:nvPicPr>
          <p:cNvPr id="16" name="Picture 4">
            <a:extLst>
              <a:ext uri="{FF2B5EF4-FFF2-40B4-BE49-F238E27FC236}">
                <a16:creationId xmlns:a16="http://schemas.microsoft.com/office/drawing/2014/main" id="{6DABBE97-411C-B679-ECB8-D9FB3817F29E}"/>
              </a:ext>
            </a:extLst>
          </p:cNvPr>
          <p:cNvPicPr>
            <a:picLocks noChangeAspect="1"/>
          </p:cNvPicPr>
          <p:nvPr/>
        </p:nvPicPr>
        <p:blipFill>
          <a:blip r:embed="rId7"/>
          <a:stretch>
            <a:fillRect/>
          </a:stretch>
        </p:blipFill>
        <p:spPr>
          <a:xfrm>
            <a:off x="4590798" y="1525349"/>
            <a:ext cx="6324175" cy="5055709"/>
          </a:xfrm>
          <a:prstGeom prst="rect">
            <a:avLst/>
          </a:prstGeom>
        </p:spPr>
      </p:pic>
    </p:spTree>
    <p:extLst>
      <p:ext uri="{BB962C8B-B14F-4D97-AF65-F5344CB8AC3E}">
        <p14:creationId xmlns:p14="http://schemas.microsoft.com/office/powerpoint/2010/main" val="3333400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DB865D8E-50FB-F0AE-ED36-E2DAFE8432AB}"/>
              </a:ext>
            </a:extLst>
          </p:cNvPr>
          <p:cNvSpPr>
            <a:spLocks noGrp="1"/>
          </p:cNvSpPr>
          <p:nvPr>
            <p:ph type="body" sz="quarter" idx="12"/>
          </p:nvPr>
        </p:nvSpPr>
        <p:spPr>
          <a:xfrm>
            <a:off x="3001541" y="1559558"/>
            <a:ext cx="6459140" cy="3206006"/>
          </a:xfrm>
        </p:spPr>
        <p:txBody>
          <a:bodyPr/>
          <a:lstStyle/>
          <a:p>
            <a:pPr marL="0" indent="0">
              <a:buNone/>
            </a:pPr>
            <a:r>
              <a:rPr lang="nl-NL" sz="2400" dirty="0"/>
              <a:t>Waar zien jullie kansen hoe </a:t>
            </a:r>
            <a:r>
              <a:rPr lang="nl-NL" sz="2400"/>
              <a:t>fundamenteel</a:t>
            </a:r>
            <a:r>
              <a:rPr lang="nl-NL" sz="2400" dirty="0"/>
              <a:t> en </a:t>
            </a:r>
            <a:r>
              <a:rPr lang="nl-NL" sz="2400"/>
              <a:t>praktijkgericht</a:t>
            </a:r>
            <a:r>
              <a:rPr lang="nl-NL" sz="2400" dirty="0"/>
              <a:t> onderzoek nationale parken kan helpen</a:t>
            </a:r>
            <a:r>
              <a:rPr lang="nl-NL" sz="2400"/>
              <a:t>?</a:t>
            </a:r>
            <a:r>
              <a:rPr lang="nl-NL" sz="2400" dirty="0"/>
              <a:t> </a:t>
            </a:r>
          </a:p>
          <a:p>
            <a:pPr marL="0" indent="0">
              <a:buNone/>
            </a:pPr>
            <a:endParaRPr lang="nl-NL" sz="2000" dirty="0"/>
          </a:p>
        </p:txBody>
      </p:sp>
    </p:spTree>
    <p:extLst>
      <p:ext uri="{BB962C8B-B14F-4D97-AF65-F5344CB8AC3E}">
        <p14:creationId xmlns:p14="http://schemas.microsoft.com/office/powerpoint/2010/main" val="1150446459"/>
      </p:ext>
    </p:extLst>
  </p:cSld>
  <p:clrMapOvr>
    <a:masterClrMapping/>
  </p:clrMapOvr>
</p:sld>
</file>

<file path=ppt/theme/theme1.xml><?xml version="1.0" encoding="utf-8"?>
<a:theme xmlns:a="http://schemas.openxmlformats.org/drawingml/2006/main" name="HAS layouts">
  <a:themeElements>
    <a:clrScheme name="HAS presentation">
      <a:dk1>
        <a:sysClr val="windowText" lastClr="000000"/>
      </a:dk1>
      <a:lt1>
        <a:sysClr val="window" lastClr="FFFFFF"/>
      </a:lt1>
      <a:dk2>
        <a:srgbClr val="274232"/>
      </a:dk2>
      <a:lt2>
        <a:srgbClr val="FFFFFF"/>
      </a:lt2>
      <a:accent1>
        <a:srgbClr val="1CD454"/>
      </a:accent1>
      <a:accent2>
        <a:srgbClr val="008AFF"/>
      </a:accent2>
      <a:accent3>
        <a:srgbClr val="E324BA"/>
      </a:accent3>
      <a:accent4>
        <a:srgbClr val="ED2B00"/>
      </a:accent4>
      <a:accent5>
        <a:srgbClr val="F0F0F0"/>
      </a:accent5>
      <a:accent6>
        <a:srgbClr val="1CD454"/>
      </a:accent6>
      <a:hlink>
        <a:srgbClr val="0070C0"/>
      </a:hlink>
      <a:folHlink>
        <a:srgbClr val="7030A0"/>
      </a:folHlink>
    </a:clrScheme>
    <a:fontScheme name="HAS green academy">
      <a:majorFont>
        <a:latin typeface="Rois bold"/>
        <a:ea typeface=""/>
        <a:cs typeface=""/>
      </a:majorFont>
      <a:minorFont>
        <a:latin typeface="HK Grotes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lIns="182880" tIns="91440" rIns="182880" bIns="91440" rtlCol="0">
        <a:spAutoFit/>
      </a:bodyPr>
      <a:lstStyle>
        <a:defPPr algn="l">
          <a:defRPr sz="3600" smtClean="0"/>
        </a:defPPr>
      </a:lstStyle>
    </a:txDef>
  </a:objectDefaults>
  <a:extraClrSchemeLst/>
  <a:extLst>
    <a:ext uri="{05A4C25C-085E-4340-85A3-A5531E510DB2}">
      <thm15:themeFamily xmlns:thm15="http://schemas.microsoft.com/office/thememl/2012/main" name="TOS template handout 2022" id="{649386C9-2392-4D8A-9F48-B66821E8C229}" vid="{D55DC58F-570A-4A8C-9E51-71CDB1546656}"/>
    </a:ext>
  </a:extLst>
</a:theme>
</file>

<file path=ppt/theme/theme2.xml><?xml version="1.0" encoding="utf-8"?>
<a:theme xmlns:a="http://schemas.openxmlformats.org/drawingml/2006/main" name="1_Office Theme">
  <a:themeElements>
    <a:clrScheme name="HAS_Redesign">
      <a:dk1>
        <a:srgbClr val="000000"/>
      </a:dk1>
      <a:lt1>
        <a:srgbClr val="FFFFFF"/>
      </a:lt1>
      <a:dk2>
        <a:srgbClr val="000000"/>
      </a:dk2>
      <a:lt2>
        <a:srgbClr val="F8F8F8"/>
      </a:lt2>
      <a:accent1>
        <a:srgbClr val="1CD354"/>
      </a:accent1>
      <a:accent2>
        <a:srgbClr val="28463A"/>
      </a:accent2>
      <a:accent3>
        <a:srgbClr val="008AFF"/>
      </a:accent3>
      <a:accent4>
        <a:srgbClr val="163851"/>
      </a:accent4>
      <a:accent5>
        <a:srgbClr val="E324A8"/>
      </a:accent5>
      <a:accent6>
        <a:srgbClr val="411B44"/>
      </a:accent6>
      <a:hlink>
        <a:srgbClr val="ED2B00"/>
      </a:hlink>
      <a:folHlink>
        <a:srgbClr val="511A23"/>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_corporate_HAS Hogeschool_redesign_NL" id="{7D02525D-DD85-4C84-BEFD-ED6937E30CE7}" vid="{539E99FA-8E03-4EEA-BC7E-1BCB0E40A3E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85be593-21c3-4b66-abd7-6994bf907151">
      <Terms xmlns="http://schemas.microsoft.com/office/infopath/2007/PartnerControls"/>
    </lcf76f155ced4ddcb4097134ff3c332f>
    <TaxCatchAll xmlns="28a9ee43-8851-42aa-9354-992e0c278cc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486B291AB51314F8887CBEB9CFF3CBA" ma:contentTypeVersion="18" ma:contentTypeDescription="Een nieuw document maken." ma:contentTypeScope="" ma:versionID="2f10ec2b19d7d5bc892ed6e2b1aa8415">
  <xsd:schema xmlns:xsd="http://www.w3.org/2001/XMLSchema" xmlns:xs="http://www.w3.org/2001/XMLSchema" xmlns:p="http://schemas.microsoft.com/office/2006/metadata/properties" xmlns:ns2="f85be593-21c3-4b66-abd7-6994bf907151" xmlns:ns3="28a9ee43-8851-42aa-9354-992e0c278ccf" targetNamespace="http://schemas.microsoft.com/office/2006/metadata/properties" ma:root="true" ma:fieldsID="686abe1d5cf1640e63b3c4d88498e6da" ns2:_="" ns3:_="">
    <xsd:import namespace="f85be593-21c3-4b66-abd7-6994bf907151"/>
    <xsd:import namespace="28a9ee43-8851-42aa-9354-992e0c278cc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5be593-21c3-4b66-abd7-6994bf9071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4e04b31b-0f5a-4359-84b9-937cee2b4e6f"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8a9ee43-8851-42aa-9354-992e0c278cc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a74ab00-5383-40e2-bb59-d11c2c2c3c8b}" ma:internalName="TaxCatchAll" ma:showField="CatchAllData" ma:web="28a9ee43-8851-42aa-9354-992e0c278ccf">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E45CD5-52DF-4BE1-A9EC-3776291F1FF9}">
  <ds:schemaRefs>
    <ds:schemaRef ds:uri="28a9ee43-8851-42aa-9354-992e0c278ccf"/>
    <ds:schemaRef ds:uri="f85be593-21c3-4b66-abd7-6994bf90715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29BD36D-F2D6-4F45-A697-43DD8BB0E1A7}">
  <ds:schemaRefs>
    <ds:schemaRef ds:uri="28a9ee43-8851-42aa-9354-992e0c278ccf"/>
    <ds:schemaRef ds:uri="f85be593-21c3-4b66-abd7-6994bf90715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0ADE85D-751B-4983-8EF2-94D10C1A467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3325</TotalTime>
  <Words>120</Words>
  <Application>Microsoft Macintosh PowerPoint</Application>
  <PresentationFormat>Breedbeeld</PresentationFormat>
  <Paragraphs>45</Paragraphs>
  <Slides>10</Slides>
  <Notes>7</Notes>
  <HiddenSlides>0</HiddenSlides>
  <MMClips>0</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10</vt:i4>
      </vt:variant>
    </vt:vector>
  </HeadingPairs>
  <TitlesOfParts>
    <vt:vector size="19" baseType="lpstr">
      <vt:lpstr>Arial</vt:lpstr>
      <vt:lpstr>Wingdings</vt:lpstr>
      <vt:lpstr>Verdana</vt:lpstr>
      <vt:lpstr>Tahoma</vt:lpstr>
      <vt:lpstr>Source Sans Pro</vt:lpstr>
      <vt:lpstr>HK Grotesk</vt:lpstr>
      <vt:lpstr>Rois Bold</vt:lpstr>
      <vt:lpstr>HAS layouts</vt:lpstr>
      <vt:lpstr>1_Office Theme</vt:lpstr>
      <vt:lpstr>Praktijkgericht onderzoek in Nationale Parken</vt:lpstr>
      <vt:lpstr>PowerPoint-presentatie</vt:lpstr>
      <vt:lpstr>Projectgebied Buulder Aa</vt:lpstr>
      <vt:lpstr>Keukentafelgesprekken</vt:lpstr>
      <vt:lpstr>Technische maatregelen</vt:lpstr>
      <vt:lpstr>Twee scenario’s </vt:lpstr>
      <vt:lpstr>Maatschappelijke kosten-batenanalyse</vt:lpstr>
      <vt:lpstr>Type boeren?</vt:lpstr>
      <vt:lpstr>Leren in gebiedsprocessen</vt:lpstr>
      <vt:lpstr>PowerPoint-presentatie</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Liesbeth Smit</dc:creator>
  <cp:lastModifiedBy>anjabrands@outlook.com</cp:lastModifiedBy>
  <cp:revision>30</cp:revision>
  <dcterms:created xsi:type="dcterms:W3CDTF">2021-06-24T15:27:44Z</dcterms:created>
  <dcterms:modified xsi:type="dcterms:W3CDTF">2026-10-20T14:22:04Z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0x010100F486B291AB51314F8887CBEB9CFF3CBA</vt:lpwstr>
  </property>
  <property fmtid="{D5CDD505-2E9C-101B-9397-08002B2CF9AE}" pid="3" name="MediaServiceImageTags">
    <vt:lpwstr/>
  </property>
</Properties>
</file>